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notesMasterIdLst>
    <p:notesMasterId r:id="rId11"/>
  </p:notesMasterIdLst>
  <p:handoutMasterIdLst>
    <p:handoutMasterId r:id="rId12"/>
  </p:handoutMasterIdLst>
  <p:sldIdLst>
    <p:sldId id="256" r:id="rId5"/>
    <p:sldId id="279" r:id="rId6"/>
    <p:sldId id="282" r:id="rId7"/>
    <p:sldId id="280" r:id="rId8"/>
    <p:sldId id="259" r:id="rId9"/>
    <p:sldId id="27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48" userDrawn="1">
          <p15:clr>
            <a:srgbClr val="A4A3A4"/>
          </p15:clr>
        </p15:guide>
        <p15:guide id="2" pos="7080" userDrawn="1">
          <p15:clr>
            <a:srgbClr val="A4A3A4"/>
          </p15:clr>
        </p15:guide>
        <p15:guide id="3" pos="5112"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18A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237D45E-62C4-4D22-82D0-175E7FE2A51A}" v="63" dt="2024-05-20T11:02:25.45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6432" autoAdjust="0"/>
  </p:normalViewPr>
  <p:slideViewPr>
    <p:cSldViewPr snapToGrid="0">
      <p:cViewPr varScale="1">
        <p:scale>
          <a:sx n="71" d="100"/>
          <a:sy n="71" d="100"/>
        </p:scale>
        <p:origin x="1138" y="58"/>
      </p:cViewPr>
      <p:guideLst>
        <p:guide orient="horz" pos="1848"/>
        <p:guide pos="7080"/>
        <p:guide pos="5112"/>
      </p:guideLst>
    </p:cSldViewPr>
  </p:slideViewPr>
  <p:outlineViewPr>
    <p:cViewPr>
      <p:scale>
        <a:sx n="33" d="100"/>
        <a:sy n="33" d="100"/>
      </p:scale>
      <p:origin x="0" y="-4819"/>
    </p:cViewPr>
  </p:outlineViewPr>
  <p:notesTextViewPr>
    <p:cViewPr>
      <p:scale>
        <a:sx n="1" d="1"/>
        <a:sy n="1" d="1"/>
      </p:scale>
      <p:origin x="0" y="0"/>
    </p:cViewPr>
  </p:notesTextViewPr>
  <p:sorterViewPr>
    <p:cViewPr>
      <p:scale>
        <a:sx n="90" d="100"/>
        <a:sy n="90" d="100"/>
      </p:scale>
      <p:origin x="0" y="0"/>
    </p:cViewPr>
  </p:sorterViewPr>
  <p:notesViewPr>
    <p:cSldViewPr snapToGrid="0">
      <p:cViewPr varScale="1">
        <p:scale>
          <a:sx n="65" d="100"/>
          <a:sy n="65" d="100"/>
        </p:scale>
        <p:origin x="845" y="3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80AE3C0-C0E9-40F8-963A-C710B0868CE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DB19749-4C26-46F6-A13E-4F2E91EC14F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AB2F5F-49ED-40E3-A1A5-941FF8279870}" type="datetimeFigureOut">
              <a:rPr lang="en-US" smtClean="0"/>
              <a:t>5/30/2024</a:t>
            </a:fld>
            <a:endParaRPr lang="en-US" dirty="0"/>
          </a:p>
        </p:txBody>
      </p:sp>
      <p:sp>
        <p:nvSpPr>
          <p:cNvPr id="4" name="Footer Placeholder 3">
            <a:extLst>
              <a:ext uri="{FF2B5EF4-FFF2-40B4-BE49-F238E27FC236}">
                <a16:creationId xmlns:a16="http://schemas.microsoft.com/office/drawing/2014/main" id="{49826E5B-3572-4EEA-91A0-FE0838ED614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81D8116-DB0F-4C4A-85AD-5331C0D78B8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DB74FA-BCF5-412C-B474-5CA730E53DF5}" type="slidenum">
              <a:rPr lang="en-US" smtClean="0"/>
              <a:t>‹#›</a:t>
            </a:fld>
            <a:endParaRPr lang="en-US" dirty="0"/>
          </a:p>
        </p:txBody>
      </p:sp>
    </p:spTree>
    <p:extLst>
      <p:ext uri="{BB962C8B-B14F-4D97-AF65-F5344CB8AC3E}">
        <p14:creationId xmlns:p14="http://schemas.microsoft.com/office/powerpoint/2010/main" val="1425645675"/>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jpeg>
</file>

<file path=ppt/media/image12.jpeg>
</file>

<file path=ppt/media/image2.jpeg>
</file>

<file path=ppt/media/image3.jpe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2C1060-699B-414A-8D16-7630F8BDD05E}" type="datetimeFigureOut">
              <a:rPr lang="en-US" smtClean="0"/>
              <a:t>5/30/2024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ADF348-2A86-4531-BD4E-BD8C0BBDAD47}" type="slidenum">
              <a:rPr lang="en-US" smtClean="0"/>
              <a:t>‹#›</a:t>
            </a:fld>
            <a:endParaRPr lang="en-US" dirty="0"/>
          </a:p>
        </p:txBody>
      </p:sp>
    </p:spTree>
    <p:extLst>
      <p:ext uri="{BB962C8B-B14F-4D97-AF65-F5344CB8AC3E}">
        <p14:creationId xmlns:p14="http://schemas.microsoft.com/office/powerpoint/2010/main" val="2278876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ADF348-2A86-4531-BD4E-BD8C0BBDAD47}" type="slidenum">
              <a:rPr lang="en-US" smtClean="0"/>
              <a:t>1</a:t>
            </a:fld>
            <a:endParaRPr lang="en-US" dirty="0"/>
          </a:p>
        </p:txBody>
      </p:sp>
    </p:spTree>
    <p:extLst>
      <p:ext uri="{BB962C8B-B14F-4D97-AF65-F5344CB8AC3E}">
        <p14:creationId xmlns:p14="http://schemas.microsoft.com/office/powerpoint/2010/main" val="2475721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D51245-A7A5-4517-A4C5-F741FAE668F7}" type="slidenum">
              <a:rPr lang="en-US" smtClean="0"/>
              <a:t>4</a:t>
            </a:fld>
            <a:endParaRPr lang="en-US" dirty="0"/>
          </a:p>
        </p:txBody>
      </p:sp>
    </p:spTree>
    <p:extLst>
      <p:ext uri="{BB962C8B-B14F-4D97-AF65-F5344CB8AC3E}">
        <p14:creationId xmlns:p14="http://schemas.microsoft.com/office/powerpoint/2010/main" val="14611301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ED51245-A7A5-4517-A4C5-F741FAE668F7}" type="slidenum">
              <a:rPr lang="en-US" smtClean="0"/>
              <a:t>6</a:t>
            </a:fld>
            <a:endParaRPr lang="en-US" dirty="0"/>
          </a:p>
        </p:txBody>
      </p:sp>
    </p:spTree>
    <p:extLst>
      <p:ext uri="{BB962C8B-B14F-4D97-AF65-F5344CB8AC3E}">
        <p14:creationId xmlns:p14="http://schemas.microsoft.com/office/powerpoint/2010/main" val="26442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1947BE1-D586-49AE-B2E6-EE426AA239B3}"/>
              </a:ext>
              <a:ext uri="{C183D7F6-B498-43B3-948B-1728B52AA6E4}">
                <adec:decorative xmlns:adec="http://schemas.microsoft.com/office/drawing/2017/decorative" val="1"/>
              </a:ext>
            </a:extLst>
          </p:cNvPr>
          <p:cNvSpPr/>
          <p:nvPr userDrawn="1"/>
        </p:nvSpPr>
        <p:spPr>
          <a:xfrm>
            <a:off x="0" y="0"/>
            <a:ext cx="7532914"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A4C316E-D918-422D-AC5F-D93C59AB674F}"/>
              </a:ext>
            </a:extLst>
          </p:cNvPr>
          <p:cNvSpPr>
            <a:spLocks noGrp="1"/>
          </p:cNvSpPr>
          <p:nvPr>
            <p:ph type="title" hasCustomPrompt="1"/>
          </p:nvPr>
        </p:nvSpPr>
        <p:spPr>
          <a:xfrm>
            <a:off x="640078" y="627016"/>
            <a:ext cx="6389027" cy="5601790"/>
          </a:xfrm>
        </p:spPr>
        <p:txBody>
          <a:bodyPr>
            <a:noAutofit/>
          </a:bodyPr>
          <a:lstStyle>
            <a:lvl1pPr algn="r">
              <a:lnSpc>
                <a:spcPct val="101000"/>
              </a:lnSpc>
              <a:spcBef>
                <a:spcPts val="700"/>
              </a:spcBef>
              <a:spcAft>
                <a:spcPts val="700"/>
              </a:spcAft>
              <a:defRPr sz="8000" baseline="0"/>
            </a:lvl1pPr>
          </a:lstStyle>
          <a:p>
            <a:r>
              <a:rPr lang="en-US" dirty="0"/>
              <a:t>Click to edit Master TEXT style</a:t>
            </a:r>
          </a:p>
        </p:txBody>
      </p:sp>
      <p:sp>
        <p:nvSpPr>
          <p:cNvPr id="12" name="Text Placeholder 11">
            <a:extLst>
              <a:ext uri="{FF2B5EF4-FFF2-40B4-BE49-F238E27FC236}">
                <a16:creationId xmlns:a16="http://schemas.microsoft.com/office/drawing/2014/main" id="{4B4012DC-9879-489B-B525-C474C5DD299D}"/>
              </a:ext>
            </a:extLst>
          </p:cNvPr>
          <p:cNvSpPr>
            <a:spLocks noGrp="1"/>
          </p:cNvSpPr>
          <p:nvPr>
            <p:ph type="body" sz="quarter" idx="11"/>
          </p:nvPr>
        </p:nvSpPr>
        <p:spPr>
          <a:xfrm>
            <a:off x="8029797" y="627016"/>
            <a:ext cx="3199034" cy="5590903"/>
          </a:xfrm>
        </p:spPr>
        <p:txBody>
          <a:bodyPr anchor="ctr">
            <a:normAutofit/>
          </a:bodyPr>
          <a:lstStyle>
            <a:lvl1pPr>
              <a:defRPr lang="en-US" sz="2600" kern="1200" spc="50" baseline="0" dirty="0" smtClean="0">
                <a:solidFill>
                  <a:schemeClr val="tx1"/>
                </a:solidFill>
                <a:latin typeface="+mn-lt"/>
                <a:ea typeface="+mn-ea"/>
                <a:cs typeface="Calibri"/>
              </a:defRPr>
            </a:lvl1pPr>
            <a:lvl2pPr marL="0" indent="0">
              <a:buNone/>
              <a:defRPr/>
            </a:lvl2pPr>
          </a:lstStyle>
          <a:p>
            <a:pPr lvl="0"/>
            <a:r>
              <a:rPr lang="en-US"/>
              <a:t>Click to edit Master text styles</a:t>
            </a:r>
          </a:p>
        </p:txBody>
      </p:sp>
    </p:spTree>
    <p:extLst>
      <p:ext uri="{BB962C8B-B14F-4D97-AF65-F5344CB8AC3E}">
        <p14:creationId xmlns:p14="http://schemas.microsoft.com/office/powerpoint/2010/main" val="2314051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9DF7571-A130-4054-9513-4BDAC9AE5360}"/>
              </a:ext>
            </a:extLst>
          </p:cNvPr>
          <p:cNvSpPr>
            <a:spLocks noGrp="1"/>
          </p:cNvSpPr>
          <p:nvPr>
            <p:ph type="title"/>
          </p:nvPr>
        </p:nvSpPr>
        <p:spPr>
          <a:xfrm>
            <a:off x="771830" y="635000"/>
            <a:ext cx="5171770" cy="2039374"/>
          </a:xfrm>
        </p:spPr>
        <p:txBody>
          <a:bodyPr anchor="b">
            <a:noAutofit/>
          </a:bodyPr>
          <a:lstStyle>
            <a:lvl1pPr>
              <a:lnSpc>
                <a:spcPct val="101000"/>
              </a:lnSpc>
              <a:spcBef>
                <a:spcPts val="700"/>
              </a:spcBef>
              <a:spcAft>
                <a:spcPts val="700"/>
              </a:spcAft>
              <a:defRPr sz="6600" baseline="0"/>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DCA27FA5-F6EE-4784-AC43-76381FC2CD94}"/>
              </a:ext>
            </a:extLst>
          </p:cNvPr>
          <p:cNvSpPr>
            <a:spLocks noGrp="1"/>
          </p:cNvSpPr>
          <p:nvPr>
            <p:ph type="body" sz="quarter" idx="18"/>
          </p:nvPr>
        </p:nvSpPr>
        <p:spPr>
          <a:xfrm>
            <a:off x="761998" y="2911475"/>
            <a:ext cx="4500563" cy="3311525"/>
          </a:xfrm>
        </p:spPr>
        <p:txBody>
          <a:bodyPr>
            <a:normAutofit/>
          </a:bodyPr>
          <a:lstStyle>
            <a:lvl1pPr>
              <a:defRPr lang="en-US" sz="2200" kern="1200" spc="50" baseline="0" dirty="0" smtClean="0">
                <a:solidFill>
                  <a:schemeClr val="bg1"/>
                </a:solidFill>
                <a:latin typeface="+mn-lt"/>
                <a:ea typeface="+mn-ea"/>
                <a:cs typeface="+mn-cs"/>
              </a:defRPr>
            </a:lvl1pPr>
          </a:lstStyle>
          <a:p>
            <a:pPr lvl="0"/>
            <a:r>
              <a:rPr lang="en-US"/>
              <a:t>Click to edit Master text styles</a:t>
            </a:r>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14" name="Picture Placeholder 13">
            <a:extLst>
              <a:ext uri="{FF2B5EF4-FFF2-40B4-BE49-F238E27FC236}">
                <a16:creationId xmlns:a16="http://schemas.microsoft.com/office/drawing/2014/main" id="{7094F8F4-63E4-4A00-8F98-09219DA987A3}"/>
              </a:ext>
            </a:extLst>
          </p:cNvPr>
          <p:cNvSpPr>
            <a:spLocks noGrp="1"/>
          </p:cNvSpPr>
          <p:nvPr>
            <p:ph type="pic" sz="quarter" idx="13"/>
          </p:nvPr>
        </p:nvSpPr>
        <p:spPr>
          <a:xfrm>
            <a:off x="6742113" y="639763"/>
            <a:ext cx="2198687" cy="2546350"/>
          </a:xfrm>
        </p:spPr>
        <p:txBody>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B34D9F00-72E9-433A-9427-8DA07653B252}"/>
              </a:ext>
            </a:extLst>
          </p:cNvPr>
          <p:cNvSpPr>
            <a:spLocks noGrp="1"/>
          </p:cNvSpPr>
          <p:nvPr>
            <p:ph type="pic" sz="quarter" idx="14"/>
          </p:nvPr>
        </p:nvSpPr>
        <p:spPr>
          <a:xfrm>
            <a:off x="9337675" y="638175"/>
            <a:ext cx="2198688" cy="2546350"/>
          </a:xfrm>
        </p:spPr>
        <p:txBody>
          <a:bodyPr/>
          <a:lstStyle/>
          <a:p>
            <a:r>
              <a:rPr lang="en-US"/>
              <a:t>Click icon to add picture</a:t>
            </a:r>
            <a:endParaRPr lang="en-US" dirty="0"/>
          </a:p>
        </p:txBody>
      </p:sp>
      <p:sp>
        <p:nvSpPr>
          <p:cNvPr id="18" name="Picture Placeholder 17">
            <a:extLst>
              <a:ext uri="{FF2B5EF4-FFF2-40B4-BE49-F238E27FC236}">
                <a16:creationId xmlns:a16="http://schemas.microsoft.com/office/drawing/2014/main" id="{1AD0C148-B6DB-4D32-B139-403A6AEC3DDF}"/>
              </a:ext>
            </a:extLst>
          </p:cNvPr>
          <p:cNvSpPr>
            <a:spLocks noGrp="1"/>
          </p:cNvSpPr>
          <p:nvPr>
            <p:ph type="pic" sz="quarter" idx="15"/>
          </p:nvPr>
        </p:nvSpPr>
        <p:spPr>
          <a:xfrm>
            <a:off x="6742113" y="3668713"/>
            <a:ext cx="2198687" cy="2554287"/>
          </a:xfrm>
        </p:spPr>
        <p:txBody>
          <a:bodyPr/>
          <a:lstStyle/>
          <a:p>
            <a:r>
              <a:rPr lang="en-US"/>
              <a:t>Click icon to add picture</a:t>
            </a:r>
            <a:endParaRPr lang="en-US" dirty="0"/>
          </a:p>
        </p:txBody>
      </p:sp>
      <p:sp>
        <p:nvSpPr>
          <p:cNvPr id="20" name="Picture Placeholder 19">
            <a:extLst>
              <a:ext uri="{FF2B5EF4-FFF2-40B4-BE49-F238E27FC236}">
                <a16:creationId xmlns:a16="http://schemas.microsoft.com/office/drawing/2014/main" id="{D9D424B8-9E08-469D-88C8-019306CA382E}"/>
              </a:ext>
            </a:extLst>
          </p:cNvPr>
          <p:cNvSpPr>
            <a:spLocks noGrp="1"/>
          </p:cNvSpPr>
          <p:nvPr>
            <p:ph type="pic" sz="quarter" idx="16"/>
          </p:nvPr>
        </p:nvSpPr>
        <p:spPr>
          <a:xfrm>
            <a:off x="9337675" y="3668713"/>
            <a:ext cx="2198688" cy="2546350"/>
          </a:xfrm>
        </p:spPr>
        <p:txBody>
          <a:bodyPr/>
          <a:lstStyle/>
          <a:p>
            <a:r>
              <a:rPr lang="en-US"/>
              <a:t>Click icon to add picture</a:t>
            </a:r>
            <a:endParaRPr lang="en-US" dirty="0"/>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054925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losin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3990108" y="1225106"/>
            <a:ext cx="8201891" cy="395180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066A3D1-C594-4520-A142-F0D3F59C5F3E}"/>
              </a:ext>
            </a:extLst>
          </p:cNvPr>
          <p:cNvSpPr>
            <a:spLocks noGrp="1"/>
          </p:cNvSpPr>
          <p:nvPr>
            <p:ph type="title"/>
          </p:nvPr>
        </p:nvSpPr>
        <p:spPr>
          <a:xfrm>
            <a:off x="4555193" y="3036762"/>
            <a:ext cx="7136064" cy="1700784"/>
          </a:xfrm>
        </p:spPr>
        <p:txBody>
          <a:bodyPr/>
          <a:lstStyle>
            <a:lvl1pPr>
              <a:lnSpc>
                <a:spcPct val="101000"/>
              </a:lnSpc>
              <a:spcBef>
                <a:spcPts val="700"/>
              </a:spcBef>
              <a:spcAft>
                <a:spcPts val="700"/>
              </a:spcAft>
              <a:defRPr baseline="0"/>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42FBE291-E88A-44C5-884C-183EE7F67EE3}"/>
              </a:ext>
            </a:extLst>
          </p:cNvPr>
          <p:cNvSpPr>
            <a:spLocks noGrp="1"/>
          </p:cNvSpPr>
          <p:nvPr>
            <p:ph type="pic" sz="quarter" idx="15"/>
          </p:nvPr>
        </p:nvSpPr>
        <p:spPr>
          <a:xfrm>
            <a:off x="-12804" y="1225484"/>
            <a:ext cx="4059934" cy="3951807"/>
          </a:xfrm>
        </p:spPr>
        <p:txBody>
          <a:bodyPr/>
          <a:lstStyle/>
          <a:p>
            <a:r>
              <a:rPr lang="en-US"/>
              <a:t>Click icon to add picture</a:t>
            </a:r>
            <a:endParaRPr lang="en-US" dirty="0"/>
          </a:p>
        </p:txBody>
      </p:sp>
      <p:sp>
        <p:nvSpPr>
          <p:cNvPr id="7" name="Content Placeholder 2">
            <a:extLst>
              <a:ext uri="{FF2B5EF4-FFF2-40B4-BE49-F238E27FC236}">
                <a16:creationId xmlns:a16="http://schemas.microsoft.com/office/drawing/2014/main" id="{51FF791A-8D73-49AD-8569-7F4FE14648E6}"/>
              </a:ext>
            </a:extLst>
          </p:cNvPr>
          <p:cNvSpPr>
            <a:spLocks noGrp="1"/>
          </p:cNvSpPr>
          <p:nvPr>
            <p:ph idx="1"/>
          </p:nvPr>
        </p:nvSpPr>
        <p:spPr>
          <a:xfrm>
            <a:off x="4547779"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13" name="Content Placeholder 2">
            <a:extLst>
              <a:ext uri="{FF2B5EF4-FFF2-40B4-BE49-F238E27FC236}">
                <a16:creationId xmlns:a16="http://schemas.microsoft.com/office/drawing/2014/main" id="{C16F6145-A1AE-4CDA-AE26-E8FDEFAAB395}"/>
              </a:ext>
            </a:extLst>
          </p:cNvPr>
          <p:cNvSpPr>
            <a:spLocks noGrp="1"/>
          </p:cNvSpPr>
          <p:nvPr>
            <p:ph idx="16"/>
          </p:nvPr>
        </p:nvSpPr>
        <p:spPr>
          <a:xfrm>
            <a:off x="6984437"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15" name="Content Placeholder 2">
            <a:extLst>
              <a:ext uri="{FF2B5EF4-FFF2-40B4-BE49-F238E27FC236}">
                <a16:creationId xmlns:a16="http://schemas.microsoft.com/office/drawing/2014/main" id="{3FDD02FA-6843-4E54-ACDC-AFEAFB4EFAA9}"/>
              </a:ext>
            </a:extLst>
          </p:cNvPr>
          <p:cNvSpPr>
            <a:spLocks noGrp="1"/>
          </p:cNvSpPr>
          <p:nvPr>
            <p:ph idx="17"/>
          </p:nvPr>
        </p:nvSpPr>
        <p:spPr>
          <a:xfrm>
            <a:off x="9421095" y="5355583"/>
            <a:ext cx="2270162" cy="577153"/>
          </a:xfrm>
        </p:spPr>
        <p:txBody>
          <a:bodyPr>
            <a:normAutofit/>
          </a:bodyPr>
          <a:lstStyle>
            <a:lvl1pPr>
              <a:defRPr sz="1600">
                <a:solidFill>
                  <a:schemeClr val="tx1"/>
                </a:solidFill>
              </a:defRPr>
            </a:lvl1pPr>
          </a:lstStyle>
          <a:p>
            <a:pPr lvl="0"/>
            <a:r>
              <a:rPr lang="en-US">
                <a:cs typeface="Calibri"/>
              </a:rPr>
              <a:t>Click to edit Master text styles</a:t>
            </a:r>
          </a:p>
        </p:txBody>
      </p:sp>
      <p:sp>
        <p:nvSpPr>
          <p:cNvPr id="4" name="Footer Placeholder 3">
            <a:extLst>
              <a:ext uri="{FF2B5EF4-FFF2-40B4-BE49-F238E27FC236}">
                <a16:creationId xmlns:a16="http://schemas.microsoft.com/office/drawing/2014/main" id="{B9B99AED-D702-41BF-B21E-9BFB06308223}"/>
              </a:ext>
            </a:extLst>
          </p:cNvPr>
          <p:cNvSpPr>
            <a:spLocks noGrp="1"/>
          </p:cNvSpPr>
          <p:nvPr>
            <p:ph type="ftr" sz="quarter" idx="11"/>
          </p:nvPr>
        </p:nvSpPr>
        <p:spPr>
          <a:xfrm>
            <a:off x="960120" y="6356350"/>
            <a:ext cx="3405051" cy="365125"/>
          </a:xfrm>
        </p:spPr>
        <p:txBody>
          <a:bodyPr/>
          <a:lstStyle/>
          <a:p>
            <a:r>
              <a:rPr lang="en-US" dirty="0"/>
              <a:t>Sample Footer Text</a:t>
            </a:r>
          </a:p>
        </p:txBody>
      </p:sp>
      <p:sp>
        <p:nvSpPr>
          <p:cNvPr id="3" name="Date Placeholder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5" name="Slide Number Placeholder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158245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9D15A25-1111-478B-8F77-D992652C71C2}"/>
              </a:ext>
              <a:ext uri="{C183D7F6-B498-43B3-948B-1728B52AA6E4}">
                <adec:decorative xmlns:adec="http://schemas.microsoft.com/office/drawing/2017/decorative" val="1"/>
              </a:ext>
            </a:extLst>
          </p:cNvPr>
          <p:cNvSpPr/>
          <p:nvPr userDrawn="1"/>
        </p:nvSpPr>
        <p:spPr>
          <a:xfrm>
            <a:off x="0" y="2264985"/>
            <a:ext cx="5297764" cy="39521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693472D-332A-4010-9FEA-8E1E9AE7E18F}"/>
              </a:ext>
            </a:extLst>
          </p:cNvPr>
          <p:cNvSpPr>
            <a:spLocks noGrp="1"/>
          </p:cNvSpPr>
          <p:nvPr>
            <p:ph type="title" hasCustomPrompt="1"/>
          </p:nvPr>
        </p:nvSpPr>
        <p:spPr>
          <a:xfrm>
            <a:off x="966213" y="336958"/>
            <a:ext cx="10616187" cy="1700784"/>
          </a:xfrm>
        </p:spPr>
        <p:txBody>
          <a:bodyPr/>
          <a:lstStyle>
            <a:lvl1pPr>
              <a:lnSpc>
                <a:spcPct val="101000"/>
              </a:lnSpc>
              <a:spcBef>
                <a:spcPts val="700"/>
              </a:spcBef>
              <a:spcAft>
                <a:spcPts val="700"/>
              </a:spcAft>
              <a:defRPr baseline="0">
                <a:solidFill>
                  <a:schemeClr val="tx1"/>
                </a:solidFill>
              </a:defRPr>
            </a:lvl1pPr>
          </a:lstStyle>
          <a:p>
            <a:r>
              <a:rPr lang="en-US" dirty="0"/>
              <a:t>Click to edit Master TEXT</a:t>
            </a:r>
          </a:p>
        </p:txBody>
      </p:sp>
      <p:sp>
        <p:nvSpPr>
          <p:cNvPr id="7" name="Content Placeholder 2">
            <a:extLst>
              <a:ext uri="{FF2B5EF4-FFF2-40B4-BE49-F238E27FC236}">
                <a16:creationId xmlns:a16="http://schemas.microsoft.com/office/drawing/2014/main" id="{51FF791A-8D73-49AD-8569-7F4FE14648E6}"/>
              </a:ext>
            </a:extLst>
          </p:cNvPr>
          <p:cNvSpPr>
            <a:spLocks noGrp="1"/>
          </p:cNvSpPr>
          <p:nvPr>
            <p:ph idx="1" hasCustomPrompt="1"/>
          </p:nvPr>
        </p:nvSpPr>
        <p:spPr>
          <a:xfrm>
            <a:off x="960120" y="2587752"/>
            <a:ext cx="3694176" cy="3258102"/>
          </a:xfrm>
        </p:spPr>
        <p:txBody>
          <a:bodyPr>
            <a:normAutofit/>
          </a:bodyPr>
          <a:lstStyle>
            <a:lvl1pPr>
              <a:defRPr>
                <a:solidFill>
                  <a:schemeClr val="bg1"/>
                </a:solidFill>
              </a:defRPr>
            </a:lvl1pPr>
          </a:lstStyle>
          <a:p>
            <a:r>
              <a:rPr lang="en-US" dirty="0">
                <a:cs typeface="Calibri"/>
              </a:rPr>
              <a:t>Click to edit master text style</a:t>
            </a:r>
          </a:p>
          <a:p>
            <a:endParaRPr lang="en-US" dirty="0">
              <a:cs typeface="Calibri"/>
            </a:endParaRPr>
          </a:p>
        </p:txBody>
      </p:sp>
      <p:sp>
        <p:nvSpPr>
          <p:cNvPr id="14" name="Picture Placeholder 13">
            <a:extLst>
              <a:ext uri="{FF2B5EF4-FFF2-40B4-BE49-F238E27FC236}">
                <a16:creationId xmlns:a16="http://schemas.microsoft.com/office/drawing/2014/main" id="{69D1BED5-2D39-40ED-92F5-CF06BE8A759C}"/>
              </a:ext>
            </a:extLst>
          </p:cNvPr>
          <p:cNvSpPr>
            <a:spLocks noGrp="1"/>
          </p:cNvSpPr>
          <p:nvPr>
            <p:ph type="pic" sz="quarter" idx="14"/>
          </p:nvPr>
        </p:nvSpPr>
        <p:spPr>
          <a:xfrm>
            <a:off x="5297764" y="2265363"/>
            <a:ext cx="3479524" cy="3951287"/>
          </a:xfrm>
        </p:spPr>
        <p:txBody>
          <a:bodyPr/>
          <a:lstStyle/>
          <a:p>
            <a:r>
              <a:rPr lang="en-US"/>
              <a:t>Click icon to add picture</a:t>
            </a:r>
            <a:endParaRPr lang="en-US" dirty="0"/>
          </a:p>
        </p:txBody>
      </p:sp>
      <p:sp>
        <p:nvSpPr>
          <p:cNvPr id="16" name="Picture Placeholder 15">
            <a:extLst>
              <a:ext uri="{FF2B5EF4-FFF2-40B4-BE49-F238E27FC236}">
                <a16:creationId xmlns:a16="http://schemas.microsoft.com/office/drawing/2014/main" id="{42FBE291-E88A-44C5-884C-183EE7F67EE3}"/>
              </a:ext>
            </a:extLst>
          </p:cNvPr>
          <p:cNvSpPr>
            <a:spLocks noGrp="1"/>
          </p:cNvSpPr>
          <p:nvPr>
            <p:ph type="pic" sz="quarter" idx="15"/>
          </p:nvPr>
        </p:nvSpPr>
        <p:spPr>
          <a:xfrm>
            <a:off x="8777288" y="2265363"/>
            <a:ext cx="3414712" cy="3951287"/>
          </a:xfrm>
        </p:spPr>
        <p:txBody>
          <a:bodyPr/>
          <a:lstStyle/>
          <a:p>
            <a:r>
              <a:rPr lang="en-US"/>
              <a:t>Click icon to add picture</a:t>
            </a:r>
            <a:endParaRPr lang="en-US" dirty="0"/>
          </a:p>
        </p:txBody>
      </p:sp>
      <p:sp>
        <p:nvSpPr>
          <p:cNvPr id="4" name="Footer Placeholder 3">
            <a:extLst>
              <a:ext uri="{FF2B5EF4-FFF2-40B4-BE49-F238E27FC236}">
                <a16:creationId xmlns:a16="http://schemas.microsoft.com/office/drawing/2014/main" id="{B9B99AED-D702-41BF-B21E-9BFB06308223}"/>
              </a:ext>
            </a:extLst>
          </p:cNvPr>
          <p:cNvSpPr>
            <a:spLocks noGrp="1"/>
          </p:cNvSpPr>
          <p:nvPr>
            <p:ph type="ftr" sz="quarter" idx="11"/>
          </p:nvPr>
        </p:nvSpPr>
        <p:spPr>
          <a:xfrm>
            <a:off x="960121" y="6356350"/>
            <a:ext cx="3353262" cy="365125"/>
          </a:xfrm>
        </p:spPr>
        <p:txBody>
          <a:bodyPr/>
          <a:lstStyle/>
          <a:p>
            <a:r>
              <a:rPr lang="en-US" dirty="0"/>
              <a:t>Sample Footer Text</a:t>
            </a:r>
          </a:p>
        </p:txBody>
      </p:sp>
      <p:sp>
        <p:nvSpPr>
          <p:cNvPr id="3" name="Date Placeholder 2">
            <a:extLst>
              <a:ext uri="{FF2B5EF4-FFF2-40B4-BE49-F238E27FC236}">
                <a16:creationId xmlns:a16="http://schemas.microsoft.com/office/drawing/2014/main" id="{2674C4BB-67B0-4BF7-A7D4-4222652EDB8C}"/>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5" name="Slide Number Placeholder 4">
            <a:extLst>
              <a:ext uri="{FF2B5EF4-FFF2-40B4-BE49-F238E27FC236}">
                <a16:creationId xmlns:a16="http://schemas.microsoft.com/office/drawing/2014/main" id="{4952C385-1FC3-453C-952E-8DDB1B052FF8}"/>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735907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0" y="0"/>
            <a:ext cx="609447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EE19D4B2-6593-465B-9A8E-03DFC943441B}"/>
              </a:ext>
            </a:extLst>
          </p:cNvPr>
          <p:cNvSpPr>
            <a:spLocks noGrp="1"/>
          </p:cNvSpPr>
          <p:nvPr>
            <p:ph type="title" hasCustomPrompt="1"/>
          </p:nvPr>
        </p:nvSpPr>
        <p:spPr>
          <a:xfrm>
            <a:off x="960438" y="317499"/>
            <a:ext cx="4500737" cy="2095501"/>
          </a:xfrm>
        </p:spPr>
        <p:txBody>
          <a:bodyPr>
            <a:noAutofit/>
          </a:bodyPr>
          <a:lstStyle>
            <a:lvl1pPr>
              <a:defRPr sz="5400"/>
            </a:lvl1pPr>
          </a:lstStyle>
          <a:p>
            <a:r>
              <a:rPr lang="en-US" sz="5400" dirty="0"/>
              <a:t>Click to edit master text style</a:t>
            </a:r>
          </a:p>
        </p:txBody>
      </p:sp>
      <p:sp>
        <p:nvSpPr>
          <p:cNvPr id="13" name="Content Placeholder 2">
            <a:extLst>
              <a:ext uri="{FF2B5EF4-FFF2-40B4-BE49-F238E27FC236}">
                <a16:creationId xmlns:a16="http://schemas.microsoft.com/office/drawing/2014/main" id="{E309CC8E-0532-4674-9535-1514DA3C14B1}"/>
              </a:ext>
            </a:extLst>
          </p:cNvPr>
          <p:cNvSpPr>
            <a:spLocks noGrp="1"/>
          </p:cNvSpPr>
          <p:nvPr>
            <p:ph idx="1" hasCustomPrompt="1"/>
          </p:nvPr>
        </p:nvSpPr>
        <p:spPr>
          <a:xfrm>
            <a:off x="960438" y="2587625"/>
            <a:ext cx="4500737" cy="3594100"/>
          </a:xfrm>
        </p:spPr>
        <p:txBody>
          <a:bodyPr anchor="ctr">
            <a:normAutofit/>
          </a:bodyPr>
          <a:lstStyle>
            <a:lvl1pPr>
              <a:defRPr sz="2000">
                <a:solidFill>
                  <a:schemeClr val="bg1"/>
                </a:solidFill>
              </a:defRPr>
            </a:lvl1pPr>
          </a:lstStyle>
          <a:p>
            <a:r>
              <a:rPr lang="en-US" sz="2000" dirty="0">
                <a:solidFill>
                  <a:schemeClr val="bg1"/>
                </a:solidFill>
                <a:cs typeface="Calibri"/>
              </a:rPr>
              <a:t>Click to edit master text style</a:t>
            </a:r>
          </a:p>
        </p:txBody>
      </p:sp>
      <p:sp>
        <p:nvSpPr>
          <p:cNvPr id="15" name="Footer Placeholder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Sample Footer Text</a:t>
            </a:r>
          </a:p>
        </p:txBody>
      </p:sp>
      <p:sp>
        <p:nvSpPr>
          <p:cNvPr id="3" name="Picture Placeholder 2">
            <a:extLst>
              <a:ext uri="{FF2B5EF4-FFF2-40B4-BE49-F238E27FC236}">
                <a16:creationId xmlns:a16="http://schemas.microsoft.com/office/drawing/2014/main" id="{63537098-0CB9-40F0-99EE-35DF790670B5}"/>
              </a:ext>
            </a:extLst>
          </p:cNvPr>
          <p:cNvSpPr>
            <a:spLocks noGrp="1"/>
          </p:cNvSpPr>
          <p:nvPr>
            <p:ph type="pic" sz="quarter" idx="13"/>
          </p:nvPr>
        </p:nvSpPr>
        <p:spPr>
          <a:xfrm>
            <a:off x="6094474" y="0"/>
            <a:ext cx="3046351" cy="3428363"/>
          </a:xfrm>
        </p:spPr>
        <p:txBody>
          <a:bodyPr/>
          <a:lstStyle/>
          <a:p>
            <a:r>
              <a:rPr lang="en-US"/>
              <a:t>Click icon to add picture</a:t>
            </a:r>
            <a:endParaRPr lang="en-US" dirty="0"/>
          </a:p>
        </p:txBody>
      </p:sp>
      <p:sp>
        <p:nvSpPr>
          <p:cNvPr id="8" name="Picture Placeholder 7">
            <a:extLst>
              <a:ext uri="{FF2B5EF4-FFF2-40B4-BE49-F238E27FC236}">
                <a16:creationId xmlns:a16="http://schemas.microsoft.com/office/drawing/2014/main" id="{6B54A389-080E-45CE-8275-215B7C9B589D}"/>
              </a:ext>
            </a:extLst>
          </p:cNvPr>
          <p:cNvSpPr>
            <a:spLocks noGrp="1"/>
          </p:cNvSpPr>
          <p:nvPr>
            <p:ph type="pic" sz="quarter" idx="14"/>
          </p:nvPr>
        </p:nvSpPr>
        <p:spPr>
          <a:xfrm>
            <a:off x="9148763" y="0"/>
            <a:ext cx="3048000" cy="3429000"/>
          </a:xfrm>
        </p:spPr>
        <p:txBody>
          <a:bodyPr/>
          <a:lstStyle/>
          <a:p>
            <a:r>
              <a:rPr lang="en-US"/>
              <a:t>Click icon to add picture</a:t>
            </a:r>
            <a:endParaRPr lang="en-US" dirty="0"/>
          </a:p>
        </p:txBody>
      </p:sp>
      <p:sp>
        <p:nvSpPr>
          <p:cNvPr id="26" name="Picture Placeholder 25">
            <a:extLst>
              <a:ext uri="{FF2B5EF4-FFF2-40B4-BE49-F238E27FC236}">
                <a16:creationId xmlns:a16="http://schemas.microsoft.com/office/drawing/2014/main" id="{F5006F58-5D95-4392-9D32-BE333EA5493B}"/>
              </a:ext>
            </a:extLst>
          </p:cNvPr>
          <p:cNvSpPr>
            <a:spLocks noGrp="1"/>
          </p:cNvSpPr>
          <p:nvPr>
            <p:ph type="pic" sz="quarter" idx="15"/>
          </p:nvPr>
        </p:nvSpPr>
        <p:spPr>
          <a:xfrm>
            <a:off x="6102350" y="3429000"/>
            <a:ext cx="6076950" cy="3429000"/>
          </a:xfrm>
        </p:spPr>
        <p:txBody>
          <a:bodyPr/>
          <a:lstStyle/>
          <a:p>
            <a:r>
              <a:rPr lang="en-US"/>
              <a:t>Click icon to add picture</a:t>
            </a:r>
            <a:endParaRPr lang="en-US" dirty="0"/>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2651730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brea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 uri="{C183D7F6-B498-43B3-948B-1728B52AA6E4}">
                <adec:decorative xmlns:adec="http://schemas.microsoft.com/office/drawing/2017/decorative" val="1"/>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373844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a:xfrm>
            <a:off x="960120" y="6356350"/>
            <a:ext cx="3236976" cy="365125"/>
          </a:xfrm>
        </p:spPr>
        <p:txBody>
          <a:bodyPr/>
          <a:lstStyle/>
          <a:p>
            <a:r>
              <a:rPr lang="en-US" dirty="0"/>
              <a:t>Sample Footer Text</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fld id="{27CE633F-9882-4A5C-83A2-1109D0C73261}" type="slidenum">
              <a:rPr lang="en-US" smtClean="0"/>
              <a:t>‹#›</a:t>
            </a:fld>
            <a:endParaRPr lang="en-US" dirty="0"/>
          </a:p>
        </p:txBody>
      </p:sp>
    </p:spTree>
    <p:extLst>
      <p:ext uri="{BB962C8B-B14F-4D97-AF65-F5344CB8AC3E}">
        <p14:creationId xmlns:p14="http://schemas.microsoft.com/office/powerpoint/2010/main" val="2388280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D984A150-581C-4608-9034-48767311A65F}"/>
              </a:ext>
              <a:ext uri="{C183D7F6-B498-43B3-948B-1728B52AA6E4}">
                <adec:decorative xmlns:adec="http://schemas.microsoft.com/office/drawing/2017/decorative" val="1"/>
              </a:ext>
            </a:extLst>
          </p:cNvPr>
          <p:cNvSpPr/>
          <p:nvPr userDrawn="1"/>
        </p:nvSpPr>
        <p:spPr>
          <a:xfrm>
            <a:off x="4657345" y="0"/>
            <a:ext cx="753465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EE19D4B2-6593-465B-9A8E-03DFC943441B}"/>
              </a:ext>
            </a:extLst>
          </p:cNvPr>
          <p:cNvSpPr>
            <a:spLocks noGrp="1"/>
          </p:cNvSpPr>
          <p:nvPr>
            <p:ph type="title" hasCustomPrompt="1"/>
          </p:nvPr>
        </p:nvSpPr>
        <p:spPr>
          <a:xfrm>
            <a:off x="5355771" y="1004205"/>
            <a:ext cx="6096000" cy="3725183"/>
          </a:xfrm>
        </p:spPr>
        <p:txBody>
          <a:bodyPr>
            <a:noAutofit/>
          </a:bodyPr>
          <a:lstStyle>
            <a:lvl1pPr>
              <a:defRPr sz="6000"/>
            </a:lvl1pPr>
          </a:lstStyle>
          <a:p>
            <a:r>
              <a:rPr lang="en-US" sz="5400" dirty="0"/>
              <a:t>Click to edit master text style</a:t>
            </a:r>
          </a:p>
        </p:txBody>
      </p:sp>
      <p:sp>
        <p:nvSpPr>
          <p:cNvPr id="3" name="Picture Placeholder 2">
            <a:extLst>
              <a:ext uri="{FF2B5EF4-FFF2-40B4-BE49-F238E27FC236}">
                <a16:creationId xmlns:a16="http://schemas.microsoft.com/office/drawing/2014/main" id="{63537098-0CB9-40F0-99EE-35DF790670B5}"/>
              </a:ext>
            </a:extLst>
          </p:cNvPr>
          <p:cNvSpPr>
            <a:spLocks noGrp="1"/>
          </p:cNvSpPr>
          <p:nvPr>
            <p:ph type="pic" sz="quarter" idx="13"/>
          </p:nvPr>
        </p:nvSpPr>
        <p:spPr>
          <a:xfrm>
            <a:off x="0" y="0"/>
            <a:ext cx="4657345" cy="6858000"/>
          </a:xfrm>
        </p:spPr>
        <p:txBody>
          <a:bodyPr/>
          <a:lstStyle/>
          <a:p>
            <a:r>
              <a:rPr lang="en-US"/>
              <a:t>Click icon to add picture</a:t>
            </a:r>
            <a:endParaRPr lang="en-US" dirty="0"/>
          </a:p>
        </p:txBody>
      </p:sp>
      <p:sp>
        <p:nvSpPr>
          <p:cNvPr id="15" name="Footer Placeholder 8">
            <a:extLst>
              <a:ext uri="{FF2B5EF4-FFF2-40B4-BE49-F238E27FC236}">
                <a16:creationId xmlns:a16="http://schemas.microsoft.com/office/drawing/2014/main" id="{A468A676-C4AD-4F50-936D-1C858E8136CE}"/>
              </a:ext>
            </a:extLst>
          </p:cNvPr>
          <p:cNvSpPr txBox="1">
            <a:spLocks/>
          </p:cNvSpPr>
          <p:nvPr userDrawn="1"/>
        </p:nvSpPr>
        <p:spPr>
          <a:xfrm>
            <a:off x="960438" y="6356350"/>
            <a:ext cx="4981512" cy="365125"/>
          </a:xfrm>
          <a:prstGeom prst="rect">
            <a:avLst/>
          </a:prstGeom>
        </p:spPr>
        <p:txBody>
          <a:bodyPr vert="horz" lIns="91440" tIns="45720" rIns="91440" bIns="45720" rtlCol="0" anchor="ctr"/>
          <a:lstStyle>
            <a:defPPr>
              <a:defRPr lang="en-US"/>
            </a:defPPr>
            <a:lvl1pPr marL="0" algn="l" defTabSz="914400" rtl="0" eaLnBrk="1" latinLnBrk="0" hangingPunct="1">
              <a:defRPr sz="1100" kern="1200" cap="all" spc="50" baseline="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Sample Footer Text</a:t>
            </a:r>
          </a:p>
        </p:txBody>
      </p:sp>
      <p:sp>
        <p:nvSpPr>
          <p:cNvPr id="13" name="Content Placeholder 2">
            <a:extLst>
              <a:ext uri="{FF2B5EF4-FFF2-40B4-BE49-F238E27FC236}">
                <a16:creationId xmlns:a16="http://schemas.microsoft.com/office/drawing/2014/main" id="{E309CC8E-0532-4674-9535-1514DA3C14B1}"/>
              </a:ext>
            </a:extLst>
          </p:cNvPr>
          <p:cNvSpPr>
            <a:spLocks noGrp="1"/>
          </p:cNvSpPr>
          <p:nvPr>
            <p:ph idx="1" hasCustomPrompt="1"/>
          </p:nvPr>
        </p:nvSpPr>
        <p:spPr>
          <a:xfrm>
            <a:off x="5355771" y="4865914"/>
            <a:ext cx="6096000" cy="532038"/>
          </a:xfrm>
        </p:spPr>
        <p:txBody>
          <a:bodyPr anchor="ctr">
            <a:normAutofit/>
          </a:bodyPr>
          <a:lstStyle>
            <a:lvl1pPr>
              <a:defRPr sz="2800">
                <a:solidFill>
                  <a:schemeClr val="bg1"/>
                </a:solidFill>
              </a:defRPr>
            </a:lvl1pPr>
          </a:lstStyle>
          <a:p>
            <a:r>
              <a:rPr lang="en-US" sz="2000" dirty="0">
                <a:solidFill>
                  <a:schemeClr val="bg1"/>
                </a:solidFill>
                <a:cs typeface="Calibri"/>
              </a:rPr>
              <a:t>Click to edit master text style</a:t>
            </a:r>
          </a:p>
        </p:txBody>
      </p:sp>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lvl1pPr algn="r">
              <a:defRPr>
                <a:solidFill>
                  <a:schemeClr val="bg1"/>
                </a:solidFill>
              </a:defRPr>
            </a:lvl1pPr>
          </a:lstStyle>
          <a:p>
            <a:r>
              <a:rPr lang="en-US" dirty="0"/>
              <a:t>20XX</a:t>
            </a: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lvl1pPr algn="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26340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23" name="Picture Placeholder 22">
            <a:extLst>
              <a:ext uri="{FF2B5EF4-FFF2-40B4-BE49-F238E27FC236}">
                <a16:creationId xmlns:a16="http://schemas.microsoft.com/office/drawing/2014/main" id="{91DF4D9E-FD4F-4244-ACD6-44EC4C0494F0}"/>
              </a:ext>
            </a:extLst>
          </p:cNvPr>
          <p:cNvSpPr>
            <a:spLocks noGrp="1"/>
          </p:cNvSpPr>
          <p:nvPr>
            <p:ph type="pic" sz="quarter" idx="13"/>
          </p:nvPr>
        </p:nvSpPr>
        <p:spPr>
          <a:xfrm>
            <a:off x="1066800" y="3048000"/>
            <a:ext cx="1790700" cy="1790700"/>
          </a:xfrm>
        </p:spPr>
        <p:txBody>
          <a:bodyPr/>
          <a:lstStyle/>
          <a:p>
            <a:r>
              <a:rPr lang="en-US"/>
              <a:t>Click icon to add picture</a:t>
            </a:r>
            <a:endParaRPr lang="en-US" dirty="0"/>
          </a:p>
        </p:txBody>
      </p:sp>
      <p:sp>
        <p:nvSpPr>
          <p:cNvPr id="24" name="Picture Placeholder 22">
            <a:extLst>
              <a:ext uri="{FF2B5EF4-FFF2-40B4-BE49-F238E27FC236}">
                <a16:creationId xmlns:a16="http://schemas.microsoft.com/office/drawing/2014/main" id="{44F5B526-8975-4F7C-B558-830FCEE06861}"/>
              </a:ext>
            </a:extLst>
          </p:cNvPr>
          <p:cNvSpPr>
            <a:spLocks noGrp="1"/>
          </p:cNvSpPr>
          <p:nvPr>
            <p:ph type="pic" sz="quarter" idx="14"/>
          </p:nvPr>
        </p:nvSpPr>
        <p:spPr>
          <a:xfrm>
            <a:off x="3821762" y="3048000"/>
            <a:ext cx="1790700" cy="1790700"/>
          </a:xfrm>
        </p:spPr>
        <p:txBody>
          <a:bodyPr/>
          <a:lstStyle/>
          <a:p>
            <a:r>
              <a:rPr lang="en-US"/>
              <a:t>Click icon to add picture</a:t>
            </a:r>
            <a:endParaRPr lang="en-US" dirty="0"/>
          </a:p>
        </p:txBody>
      </p:sp>
      <p:sp>
        <p:nvSpPr>
          <p:cNvPr id="25" name="Picture Placeholder 22">
            <a:extLst>
              <a:ext uri="{FF2B5EF4-FFF2-40B4-BE49-F238E27FC236}">
                <a16:creationId xmlns:a16="http://schemas.microsoft.com/office/drawing/2014/main" id="{ED20DBB5-D24E-40D6-AFFB-428692A51AD3}"/>
              </a:ext>
            </a:extLst>
          </p:cNvPr>
          <p:cNvSpPr>
            <a:spLocks noGrp="1"/>
          </p:cNvSpPr>
          <p:nvPr>
            <p:ph type="pic" sz="quarter" idx="15"/>
          </p:nvPr>
        </p:nvSpPr>
        <p:spPr>
          <a:xfrm>
            <a:off x="6576021" y="3048000"/>
            <a:ext cx="1790700" cy="1790700"/>
          </a:xfrm>
        </p:spPr>
        <p:txBody>
          <a:bodyPr/>
          <a:lstStyle/>
          <a:p>
            <a:r>
              <a:rPr lang="en-US"/>
              <a:t>Click icon to add picture</a:t>
            </a:r>
            <a:endParaRPr lang="en-US" dirty="0"/>
          </a:p>
        </p:txBody>
      </p:sp>
      <p:sp>
        <p:nvSpPr>
          <p:cNvPr id="26" name="Picture Placeholder 22">
            <a:extLst>
              <a:ext uri="{FF2B5EF4-FFF2-40B4-BE49-F238E27FC236}">
                <a16:creationId xmlns:a16="http://schemas.microsoft.com/office/drawing/2014/main" id="{F6F7262C-3E29-4219-AF83-B7A71B97A136}"/>
              </a:ext>
            </a:extLst>
          </p:cNvPr>
          <p:cNvSpPr>
            <a:spLocks noGrp="1"/>
          </p:cNvSpPr>
          <p:nvPr>
            <p:ph type="pic" sz="quarter" idx="16"/>
          </p:nvPr>
        </p:nvSpPr>
        <p:spPr>
          <a:xfrm>
            <a:off x="9334500" y="3048000"/>
            <a:ext cx="1790700" cy="1790700"/>
          </a:xfrm>
        </p:spPr>
        <p:txBody>
          <a:bodyPr/>
          <a:lstStyle/>
          <a:p>
            <a:r>
              <a:rPr lang="en-US"/>
              <a:t>Click icon to add picture</a:t>
            </a:r>
            <a:endParaRPr lang="en-US" dirty="0"/>
          </a:p>
        </p:txBody>
      </p:sp>
      <p:sp>
        <p:nvSpPr>
          <p:cNvPr id="28" name="Text Placeholder 27">
            <a:extLst>
              <a:ext uri="{FF2B5EF4-FFF2-40B4-BE49-F238E27FC236}">
                <a16:creationId xmlns:a16="http://schemas.microsoft.com/office/drawing/2014/main" id="{53861F78-BD42-4F29-8487-1641CFD0391D}"/>
              </a:ext>
            </a:extLst>
          </p:cNvPr>
          <p:cNvSpPr>
            <a:spLocks noGrp="1"/>
          </p:cNvSpPr>
          <p:nvPr>
            <p:ph type="body" sz="quarter" idx="17"/>
          </p:nvPr>
        </p:nvSpPr>
        <p:spPr>
          <a:xfrm>
            <a:off x="1066800"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29" name="Text Placeholder 27">
            <a:extLst>
              <a:ext uri="{FF2B5EF4-FFF2-40B4-BE49-F238E27FC236}">
                <a16:creationId xmlns:a16="http://schemas.microsoft.com/office/drawing/2014/main" id="{FFAB1F8B-1CEE-4068-86DE-561A12A04187}"/>
              </a:ext>
            </a:extLst>
          </p:cNvPr>
          <p:cNvSpPr>
            <a:spLocks noGrp="1"/>
          </p:cNvSpPr>
          <p:nvPr>
            <p:ph type="body" sz="quarter" idx="18"/>
          </p:nvPr>
        </p:nvSpPr>
        <p:spPr>
          <a:xfrm>
            <a:off x="1066800"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0" name="Text Placeholder 27">
            <a:extLst>
              <a:ext uri="{FF2B5EF4-FFF2-40B4-BE49-F238E27FC236}">
                <a16:creationId xmlns:a16="http://schemas.microsoft.com/office/drawing/2014/main" id="{D5AE44CD-B78E-4EE2-B0F2-E0D436C2BA15}"/>
              </a:ext>
            </a:extLst>
          </p:cNvPr>
          <p:cNvSpPr>
            <a:spLocks noGrp="1"/>
          </p:cNvSpPr>
          <p:nvPr>
            <p:ph type="body" sz="quarter" idx="19"/>
          </p:nvPr>
        </p:nvSpPr>
        <p:spPr>
          <a:xfrm>
            <a:off x="3821762"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1" name="Text Placeholder 27">
            <a:extLst>
              <a:ext uri="{FF2B5EF4-FFF2-40B4-BE49-F238E27FC236}">
                <a16:creationId xmlns:a16="http://schemas.microsoft.com/office/drawing/2014/main" id="{3C4FE2DB-091F-4F7A-B6B6-9A6F22AC0B5A}"/>
              </a:ext>
            </a:extLst>
          </p:cNvPr>
          <p:cNvSpPr>
            <a:spLocks noGrp="1"/>
          </p:cNvSpPr>
          <p:nvPr>
            <p:ph type="body" sz="quarter" idx="20"/>
          </p:nvPr>
        </p:nvSpPr>
        <p:spPr>
          <a:xfrm>
            <a:off x="3821762"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2" name="Text Placeholder 27">
            <a:extLst>
              <a:ext uri="{FF2B5EF4-FFF2-40B4-BE49-F238E27FC236}">
                <a16:creationId xmlns:a16="http://schemas.microsoft.com/office/drawing/2014/main" id="{3A3F9D5D-A5CF-482B-A14C-E5BFADB76F7A}"/>
              </a:ext>
            </a:extLst>
          </p:cNvPr>
          <p:cNvSpPr>
            <a:spLocks noGrp="1"/>
          </p:cNvSpPr>
          <p:nvPr>
            <p:ph type="body" sz="quarter" idx="21"/>
          </p:nvPr>
        </p:nvSpPr>
        <p:spPr>
          <a:xfrm>
            <a:off x="6576021"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3" name="Text Placeholder 27">
            <a:extLst>
              <a:ext uri="{FF2B5EF4-FFF2-40B4-BE49-F238E27FC236}">
                <a16:creationId xmlns:a16="http://schemas.microsoft.com/office/drawing/2014/main" id="{A4F265B4-1FBB-4396-A938-862D45713AEB}"/>
              </a:ext>
            </a:extLst>
          </p:cNvPr>
          <p:cNvSpPr>
            <a:spLocks noGrp="1"/>
          </p:cNvSpPr>
          <p:nvPr>
            <p:ph type="body" sz="quarter" idx="22"/>
          </p:nvPr>
        </p:nvSpPr>
        <p:spPr>
          <a:xfrm>
            <a:off x="6576021"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4" name="Text Placeholder 27">
            <a:extLst>
              <a:ext uri="{FF2B5EF4-FFF2-40B4-BE49-F238E27FC236}">
                <a16:creationId xmlns:a16="http://schemas.microsoft.com/office/drawing/2014/main" id="{AC1BA7DC-98B0-4261-8F1E-8101FB5D480E}"/>
              </a:ext>
            </a:extLst>
          </p:cNvPr>
          <p:cNvSpPr>
            <a:spLocks noGrp="1"/>
          </p:cNvSpPr>
          <p:nvPr>
            <p:ph type="body" sz="quarter" idx="23"/>
          </p:nvPr>
        </p:nvSpPr>
        <p:spPr>
          <a:xfrm>
            <a:off x="9334500" y="5124103"/>
            <a:ext cx="1790700" cy="350292"/>
          </a:xfrm>
        </p:spPr>
        <p:txBody>
          <a:bodyPr>
            <a:normAutofit/>
          </a:bodyPr>
          <a:lstStyle>
            <a:lvl1pPr algn="ctr">
              <a:defRPr lang="en-US" sz="18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35" name="Text Placeholder 27">
            <a:extLst>
              <a:ext uri="{FF2B5EF4-FFF2-40B4-BE49-F238E27FC236}">
                <a16:creationId xmlns:a16="http://schemas.microsoft.com/office/drawing/2014/main" id="{2E4EF69E-34E2-46FF-A0FA-3F136396D3EF}"/>
              </a:ext>
            </a:extLst>
          </p:cNvPr>
          <p:cNvSpPr>
            <a:spLocks noGrp="1"/>
          </p:cNvSpPr>
          <p:nvPr>
            <p:ph type="body" sz="quarter" idx="24"/>
          </p:nvPr>
        </p:nvSpPr>
        <p:spPr>
          <a:xfrm>
            <a:off x="9334500" y="5458421"/>
            <a:ext cx="1790700" cy="350292"/>
          </a:xfrm>
        </p:spPr>
        <p:txBody>
          <a:bodyPr>
            <a:noAutofit/>
          </a:bodyPr>
          <a:lstStyle>
            <a:lvl1pPr algn="ctr">
              <a:defRPr lang="en-US" sz="1400" kern="1200" dirty="0" smtClean="0">
                <a:solidFill>
                  <a:schemeClr val="tx1"/>
                </a:solidFill>
                <a:latin typeface="+mn-lt"/>
                <a:ea typeface="+mn-ea"/>
                <a:cs typeface="+mn-cs"/>
              </a:defRPr>
            </a:lvl1pPr>
            <a:lvl2pPr marL="0" indent="0">
              <a:buNone/>
              <a:defRPr/>
            </a:lvl2pPr>
          </a:lstStyle>
          <a:p>
            <a:pPr lvl="0"/>
            <a:r>
              <a:rPr lang="en-US"/>
              <a:t>Click to edit Master text styles</a:t>
            </a:r>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a:xfrm>
            <a:off x="960120" y="6356350"/>
            <a:ext cx="3417916" cy="365125"/>
          </a:xfrm>
        </p:spPr>
        <p:txBody>
          <a:bodyPr/>
          <a:lstStyle/>
          <a:p>
            <a:r>
              <a:rPr lang="en-US" dirty="0"/>
              <a:t>Sample Footer Text</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764685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normAutofit/>
          </a:bodyPr>
          <a:lstStyle>
            <a:lvl1pPr marL="342900" indent="-342900">
              <a:buFont typeface="Arial" panose="020B0604020202020204" pitchFamily="34" charset="0"/>
              <a:buChar char="•"/>
              <a:defRPr sz="20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593407"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1523021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3 column ">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4477512"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4477512"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14" name="Text Placeholder 4">
            <a:extLst>
              <a:ext uri="{FF2B5EF4-FFF2-40B4-BE49-F238E27FC236}">
                <a16:creationId xmlns:a16="http://schemas.microsoft.com/office/drawing/2014/main" id="{9054C03E-8FD4-4345-A971-0A2CCF5C4AA3}"/>
              </a:ext>
            </a:extLst>
          </p:cNvPr>
          <p:cNvSpPr>
            <a:spLocks noGrp="1"/>
          </p:cNvSpPr>
          <p:nvPr>
            <p:ph type="body" sz="quarter" idx="13"/>
          </p:nvPr>
        </p:nvSpPr>
        <p:spPr>
          <a:xfrm>
            <a:off x="7994903" y="2587752"/>
            <a:ext cx="3236976"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5" name="Content Placeholder 5">
            <a:extLst>
              <a:ext uri="{FF2B5EF4-FFF2-40B4-BE49-F238E27FC236}">
                <a16:creationId xmlns:a16="http://schemas.microsoft.com/office/drawing/2014/main" id="{56D09A0C-509F-447E-AFB1-5531727D7DFF}"/>
              </a:ext>
            </a:extLst>
          </p:cNvPr>
          <p:cNvSpPr>
            <a:spLocks noGrp="1"/>
          </p:cNvSpPr>
          <p:nvPr>
            <p:ph sz="quarter" idx="14"/>
          </p:nvPr>
        </p:nvSpPr>
        <p:spPr>
          <a:xfrm>
            <a:off x="7994903" y="3594538"/>
            <a:ext cx="3236976" cy="2586806"/>
          </a:xfrm>
        </p:spPr>
        <p:txBody>
          <a:bodyPr>
            <a:normAutofit/>
          </a:bodyPr>
          <a:lstStyle>
            <a:lvl1pPr marL="342900" indent="-342900">
              <a:buFont typeface="Arial" panose="020B0604020202020204" pitchFamily="34" charset="0"/>
              <a:buChar char="•"/>
              <a:defRPr sz="1700"/>
            </a:lvl1pPr>
            <a:lvl2pPr>
              <a:defRPr sz="1800"/>
            </a:lvl2pPr>
            <a:lvl3pPr marL="560070" indent="-285750">
              <a:buFont typeface="Arial" panose="020B0604020202020204" pitchFamily="34" charset="0"/>
              <a:buChar char="•"/>
              <a:defRPr sz="1400"/>
            </a:lvl3pPr>
            <a:lvl4pPr>
              <a:defRPr sz="1400"/>
            </a:lvl4pPr>
            <a:lvl5pPr marL="880110" indent="-285750">
              <a:buFont typeface="Arial" panose="020B0604020202020204" pitchFamily="34" charset="0"/>
              <a:buChar char="•"/>
              <a:defRPr sz="1400"/>
            </a:lvl5pPr>
          </a:lstStyle>
          <a:p>
            <a:pPr lvl="0"/>
            <a:r>
              <a:rPr lang="en-US"/>
              <a:t>Click to edit Master text styles</a:t>
            </a:r>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a:xfrm>
            <a:off x="960120" y="6356350"/>
            <a:ext cx="3417916"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a:xfrm>
            <a:off x="4477512" y="6356350"/>
            <a:ext cx="3236976" cy="365125"/>
          </a:xfrm>
        </p:spPr>
        <p:txBody>
          <a:bodyPr/>
          <a:lstStyle>
            <a:lvl1pPr algn="ctr">
              <a:defRPr/>
            </a:lvl1pPr>
          </a:lstStyle>
          <a:p>
            <a:r>
              <a:rPr lang="en-US" dirty="0"/>
              <a:t>20XX</a:t>
            </a: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fld id="{294A09A9-5501-47C1-A89A-A340965A2BE2}" type="slidenum">
              <a:rPr lang="en-US" smtClean="0"/>
              <a:t>‹#›</a:t>
            </a:fld>
            <a:endParaRPr lang="en-US" dirty="0"/>
          </a:p>
        </p:txBody>
      </p:sp>
    </p:spTree>
    <p:extLst>
      <p:ext uri="{BB962C8B-B14F-4D97-AF65-F5344CB8AC3E}">
        <p14:creationId xmlns:p14="http://schemas.microsoft.com/office/powerpoint/2010/main" val="3940459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fld id="{294A09A9-5501-47C1-A89A-A340965A2BE2}" type="slidenum">
              <a:rPr lang="en-US" smtClean="0"/>
              <a:t>‹#›</a:t>
            </a:fld>
            <a:endParaRPr lang="en-US" dirty="0"/>
          </a:p>
        </p:txBody>
      </p:sp>
    </p:spTree>
    <p:extLst>
      <p:ext uri="{BB962C8B-B14F-4D97-AF65-F5344CB8AC3E}">
        <p14:creationId xmlns:p14="http://schemas.microsoft.com/office/powerpoint/2010/main" val="422917933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73" r:id="rId4"/>
    <p:sldLayoutId id="2147483672" r:id="rId5"/>
    <p:sldLayoutId id="2147483686" r:id="rId6"/>
    <p:sldLayoutId id="2147483687" r:id="rId7"/>
    <p:sldLayoutId id="2147483675" r:id="rId8"/>
    <p:sldLayoutId id="2147483688" r:id="rId9"/>
    <p:sldLayoutId id="2147483682" r:id="rId10"/>
    <p:sldLayoutId id="2147483689" r:id="rId11"/>
  </p:sldLayoutIdLst>
  <p:hf hdr="0"/>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A309D09-2937-4053-9CD6-3131EABB071E}"/>
              </a:ext>
            </a:extLst>
          </p:cNvPr>
          <p:cNvSpPr>
            <a:spLocks noGrp="1"/>
          </p:cNvSpPr>
          <p:nvPr>
            <p:ph type="body" sz="quarter" idx="11"/>
          </p:nvPr>
        </p:nvSpPr>
        <p:spPr>
          <a:xfrm>
            <a:off x="8495962" y="5263562"/>
            <a:ext cx="3696038" cy="782236"/>
          </a:xfrm>
          <a:scene3d>
            <a:camera prst="perspectiveRight"/>
            <a:lightRig rig="threePt" dir="t"/>
          </a:scene3d>
        </p:spPr>
        <p:txBody>
          <a:bodyPr>
            <a:normAutofit/>
          </a:bodyPr>
          <a:lstStyle/>
          <a:p>
            <a:r>
              <a:rPr lang="en-US" sz="2400" dirty="0"/>
              <a:t>By. Prem Prakash </a:t>
            </a:r>
            <a:r>
              <a:rPr lang="en-US" sz="2400" dirty="0" err="1"/>
              <a:t>mali</a:t>
            </a:r>
            <a:endParaRPr lang="en-US" sz="2400" dirty="0"/>
          </a:p>
        </p:txBody>
      </p:sp>
      <p:cxnSp>
        <p:nvCxnSpPr>
          <p:cNvPr id="3" name="Straight Connector 2">
            <a:extLst>
              <a:ext uri="{FF2B5EF4-FFF2-40B4-BE49-F238E27FC236}">
                <a16:creationId xmlns:a16="http://schemas.microsoft.com/office/drawing/2014/main" id="{C312FB85-6C4B-7B73-51F1-470B7E4C8E52}"/>
              </a:ext>
            </a:extLst>
          </p:cNvPr>
          <p:cNvCxnSpPr>
            <a:cxnSpLocks/>
          </p:cNvCxnSpPr>
          <p:nvPr/>
        </p:nvCxnSpPr>
        <p:spPr>
          <a:xfrm>
            <a:off x="8614296" y="5905950"/>
            <a:ext cx="3291840" cy="0"/>
          </a:xfrm>
          <a:prstGeom prst="line">
            <a:avLst/>
          </a:prstGeom>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a16="http://schemas.microsoft.com/office/drawing/2014/main" id="{B68859CC-848D-D61A-2FD2-0ED5E67B5BB8}"/>
              </a:ext>
            </a:extLst>
          </p:cNvPr>
          <p:cNvPicPr>
            <a:picLocks noChangeAspect="1"/>
          </p:cNvPicPr>
          <p:nvPr/>
        </p:nvPicPr>
        <p:blipFill>
          <a:blip r:embed="rId3"/>
          <a:stretch>
            <a:fillRect/>
          </a:stretch>
        </p:blipFill>
        <p:spPr>
          <a:xfrm>
            <a:off x="0" y="0"/>
            <a:ext cx="7541111" cy="6858000"/>
          </a:xfrm>
          <a:prstGeom prst="rect">
            <a:avLst/>
          </a:prstGeom>
        </p:spPr>
      </p:pic>
      <p:sp>
        <p:nvSpPr>
          <p:cNvPr id="10" name="Title 9">
            <a:extLst>
              <a:ext uri="{FF2B5EF4-FFF2-40B4-BE49-F238E27FC236}">
                <a16:creationId xmlns:a16="http://schemas.microsoft.com/office/drawing/2014/main" id="{AB99D63E-E8F9-84B3-D732-7FF413698AD3}"/>
              </a:ext>
            </a:extLst>
          </p:cNvPr>
          <p:cNvSpPr>
            <a:spLocks noGrp="1"/>
          </p:cNvSpPr>
          <p:nvPr>
            <p:ph type="title"/>
          </p:nvPr>
        </p:nvSpPr>
        <p:spPr>
          <a:xfrm>
            <a:off x="7597703" y="1562931"/>
            <a:ext cx="5492556" cy="1083450"/>
          </a:xfrm>
        </p:spPr>
        <p:txBody>
          <a:bodyPr/>
          <a:lstStyle/>
          <a:p>
            <a:pPr algn="l"/>
            <a:r>
              <a:rPr lang="en-US" sz="7200" dirty="0">
                <a:solidFill>
                  <a:srgbClr val="FF0000"/>
                </a:solidFill>
              </a:rPr>
              <a:t>E</a:t>
            </a:r>
            <a:r>
              <a:rPr lang="en-US" sz="7200" dirty="0"/>
              <a:t> </a:t>
            </a:r>
            <a:r>
              <a:rPr lang="en-US" sz="7200" dirty="0">
                <a:solidFill>
                  <a:schemeClr val="tx1"/>
                </a:solidFill>
              </a:rPr>
              <a:t>shopper</a:t>
            </a:r>
            <a:r>
              <a:rPr lang="en-US" sz="7200" dirty="0"/>
              <a:t> </a:t>
            </a:r>
            <a:br>
              <a:rPr lang="en-US" dirty="0"/>
            </a:br>
            <a:endParaRPr lang="en-IN" dirty="0"/>
          </a:p>
        </p:txBody>
      </p:sp>
      <p:sp>
        <p:nvSpPr>
          <p:cNvPr id="11" name="TextBox 10">
            <a:extLst>
              <a:ext uri="{FF2B5EF4-FFF2-40B4-BE49-F238E27FC236}">
                <a16:creationId xmlns:a16="http://schemas.microsoft.com/office/drawing/2014/main" id="{E464E524-3C5B-0733-C88C-87FB57C4B7BD}"/>
              </a:ext>
            </a:extLst>
          </p:cNvPr>
          <p:cNvSpPr txBox="1"/>
          <p:nvPr/>
        </p:nvSpPr>
        <p:spPr>
          <a:xfrm>
            <a:off x="9886278" y="2115413"/>
            <a:ext cx="2936837" cy="376517"/>
          </a:xfrm>
          <a:prstGeom prst="rect">
            <a:avLst/>
          </a:prstGeom>
          <a:noFill/>
        </p:spPr>
        <p:txBody>
          <a:bodyPr wrap="square" rtlCol="0">
            <a:spAutoFit/>
          </a:bodyPr>
          <a:lstStyle/>
          <a:p>
            <a:r>
              <a:rPr lang="en-US" dirty="0"/>
              <a:t>Ecommerce Project </a:t>
            </a:r>
            <a:endParaRPr lang="en-IN" dirty="0"/>
          </a:p>
        </p:txBody>
      </p:sp>
      <p:sp>
        <p:nvSpPr>
          <p:cNvPr id="12" name="Arrow: Notched Right 11">
            <a:extLst>
              <a:ext uri="{FF2B5EF4-FFF2-40B4-BE49-F238E27FC236}">
                <a16:creationId xmlns:a16="http://schemas.microsoft.com/office/drawing/2014/main" id="{A9B9F2F5-2C24-7806-FE82-7CC704C910E4}"/>
              </a:ext>
            </a:extLst>
          </p:cNvPr>
          <p:cNvSpPr/>
          <p:nvPr/>
        </p:nvSpPr>
        <p:spPr>
          <a:xfrm>
            <a:off x="9290006" y="2131549"/>
            <a:ext cx="539680" cy="376517"/>
          </a:xfrm>
          <a:prstGeom prst="notched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n w="0"/>
              <a:solidFill>
                <a:schemeClr val="tx1"/>
              </a:solidFill>
              <a:effectLst>
                <a:outerShdw blurRad="38100" dist="19050" dir="2700000" algn="tl" rotWithShape="0">
                  <a:schemeClr val="dk1">
                    <a:alpha val="40000"/>
                  </a:schemeClr>
                </a:outerShdw>
              </a:effectLst>
            </a:endParaRPr>
          </a:p>
        </p:txBody>
      </p:sp>
      <p:pic>
        <p:nvPicPr>
          <p:cNvPr id="4" name="Picture 3">
            <a:extLst>
              <a:ext uri="{FF2B5EF4-FFF2-40B4-BE49-F238E27FC236}">
                <a16:creationId xmlns:a16="http://schemas.microsoft.com/office/drawing/2014/main" id="{BA8B2157-AF3D-20C2-3E76-7B822465A922}"/>
              </a:ext>
            </a:extLst>
          </p:cNvPr>
          <p:cNvPicPr>
            <a:picLocks noChangeAspect="1"/>
          </p:cNvPicPr>
          <p:nvPr/>
        </p:nvPicPr>
        <p:blipFill>
          <a:blip r:embed="rId4"/>
          <a:stretch>
            <a:fillRect/>
          </a:stretch>
        </p:blipFill>
        <p:spPr>
          <a:xfrm>
            <a:off x="8402446" y="2731671"/>
            <a:ext cx="2854479" cy="2377440"/>
          </a:xfrm>
          <a:prstGeom prst="rect">
            <a:avLst/>
          </a:prstGeom>
        </p:spPr>
      </p:pic>
    </p:spTree>
    <p:extLst>
      <p:ext uri="{BB962C8B-B14F-4D97-AF65-F5344CB8AC3E}">
        <p14:creationId xmlns:p14="http://schemas.microsoft.com/office/powerpoint/2010/main" val="225930889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39FE76C-5E04-3E71-B569-0DBAB43EEEC1}"/>
              </a:ext>
            </a:extLst>
          </p:cNvPr>
          <p:cNvSpPr/>
          <p:nvPr/>
        </p:nvSpPr>
        <p:spPr>
          <a:xfrm>
            <a:off x="8407005" y="60081"/>
            <a:ext cx="2800767"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About us</a:t>
            </a:r>
            <a:endParaRPr lang="en-IN"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27" name="Rectangle 26">
            <a:extLst>
              <a:ext uri="{FF2B5EF4-FFF2-40B4-BE49-F238E27FC236}">
                <a16:creationId xmlns:a16="http://schemas.microsoft.com/office/drawing/2014/main" id="{9BA9FBA0-FF32-1450-1B7C-C3112B3EBDF0}"/>
              </a:ext>
            </a:extLst>
          </p:cNvPr>
          <p:cNvSpPr/>
          <p:nvPr/>
        </p:nvSpPr>
        <p:spPr>
          <a:xfrm>
            <a:off x="5803653" y="2560320"/>
            <a:ext cx="6165127" cy="3474720"/>
          </a:xfrm>
          <a:prstGeom prst="rect">
            <a:avLst/>
          </a:prstGeom>
          <a:solidFill>
            <a:schemeClr val="bg2">
              <a:lumMod val="10000"/>
            </a:schemeClr>
          </a:solidFill>
          <a:ln>
            <a:solidFill>
              <a:schemeClr val="accent2">
                <a:lumMod val="50000"/>
              </a:schemeClr>
            </a:solidFill>
          </a:ln>
          <a:effectLst>
            <a:outerShdw blurRad="44450" dist="27940" dir="5400000" algn="ctr">
              <a:srgbClr val="000000">
                <a:alpha val="32000"/>
              </a:srgbClr>
            </a:outerShdw>
          </a:effectLst>
          <a:scene3d>
            <a:camera prst="perspectiveLeft"/>
            <a:lightRig rig="balanced" dir="t">
              <a:rot lat="0" lon="0" rev="8700000"/>
            </a:lightRig>
          </a:scene3d>
          <a:sp3d>
            <a:bevelT w="190500" h="38100"/>
          </a:sp3d>
        </p:spPr>
        <p:style>
          <a:lnRef idx="1">
            <a:schemeClr val="accent3"/>
          </a:lnRef>
          <a:fillRef idx="3">
            <a:schemeClr val="accent3"/>
          </a:fillRef>
          <a:effectRef idx="2">
            <a:schemeClr val="accent3"/>
          </a:effectRef>
          <a:fontRef idx="minor">
            <a:schemeClr val="lt1"/>
          </a:fontRef>
        </p:style>
        <p:txBody>
          <a:bodyPr rtlCol="0" anchor="ctr"/>
          <a:lstStyle/>
          <a:p>
            <a:pPr algn="ctr"/>
            <a:endParaRPr lang="en-IN">
              <a:solidFill>
                <a:schemeClr val="bg2">
                  <a:lumMod val="25000"/>
                </a:schemeClr>
              </a:solidFill>
            </a:endParaRPr>
          </a:p>
        </p:txBody>
      </p:sp>
      <p:sp>
        <p:nvSpPr>
          <p:cNvPr id="28" name="TextBox 27">
            <a:extLst>
              <a:ext uri="{FF2B5EF4-FFF2-40B4-BE49-F238E27FC236}">
                <a16:creationId xmlns:a16="http://schemas.microsoft.com/office/drawing/2014/main" id="{36D99BC0-DE5D-050C-59D0-3E2087FB9655}"/>
              </a:ext>
            </a:extLst>
          </p:cNvPr>
          <p:cNvSpPr txBox="1"/>
          <p:nvPr/>
        </p:nvSpPr>
        <p:spPr>
          <a:xfrm>
            <a:off x="6278036" y="2560320"/>
            <a:ext cx="5285591" cy="3785652"/>
          </a:xfrm>
          <a:prstGeom prst="rect">
            <a:avLst/>
          </a:prstGeom>
          <a:noFill/>
          <a:scene3d>
            <a:camera prst="perspectiveLeft"/>
            <a:lightRig rig="threePt" dir="t"/>
          </a:scene3d>
        </p:spPr>
        <p:txBody>
          <a:bodyPr wrap="square" rtlCol="0">
            <a:spAutoFit/>
          </a:bodyPr>
          <a:lstStyle/>
          <a:p>
            <a:pPr algn="just"/>
            <a:r>
              <a:rPr lang="en-US" sz="2400" dirty="0">
                <a:solidFill>
                  <a:schemeClr val="bg1"/>
                </a:solidFill>
              </a:rPr>
              <a:t>Ecommerce is a method of buying and selling goods and services online. The definition of ecommerce business can also include tactics like affiliate marketing. You can use ecommerce channels such as your own website, an established selling website like Amazon, or social media to drive online sales.</a:t>
            </a:r>
            <a:endParaRPr lang="en-IN" sz="2400" dirty="0">
              <a:solidFill>
                <a:schemeClr val="bg1"/>
              </a:solidFill>
            </a:endParaRPr>
          </a:p>
          <a:p>
            <a:pPr algn="just"/>
            <a:endParaRPr lang="en-IN" sz="2400" dirty="0">
              <a:solidFill>
                <a:schemeClr val="accent4">
                  <a:lumMod val="40000"/>
                  <a:lumOff val="60000"/>
                </a:schemeClr>
              </a:solidFill>
            </a:endParaRPr>
          </a:p>
        </p:txBody>
      </p:sp>
      <p:pic>
        <p:nvPicPr>
          <p:cNvPr id="33" name="Picture 32">
            <a:extLst>
              <a:ext uri="{FF2B5EF4-FFF2-40B4-BE49-F238E27FC236}">
                <a16:creationId xmlns:a16="http://schemas.microsoft.com/office/drawing/2014/main" id="{72167F33-0A64-537D-81B1-EC794776BB67}"/>
              </a:ext>
            </a:extLst>
          </p:cNvPr>
          <p:cNvPicPr>
            <a:picLocks noChangeAspect="1"/>
          </p:cNvPicPr>
          <p:nvPr/>
        </p:nvPicPr>
        <p:blipFill>
          <a:blip r:embed="rId2"/>
          <a:stretch>
            <a:fillRect/>
          </a:stretch>
        </p:blipFill>
        <p:spPr>
          <a:xfrm>
            <a:off x="628373" y="1305404"/>
            <a:ext cx="4600544" cy="4600544"/>
          </a:xfrm>
          <a:prstGeom prst="rect">
            <a:avLst/>
          </a:prstGeom>
        </p:spPr>
      </p:pic>
      <p:sp>
        <p:nvSpPr>
          <p:cNvPr id="35" name="Arrow: Notched Right 34">
            <a:extLst>
              <a:ext uri="{FF2B5EF4-FFF2-40B4-BE49-F238E27FC236}">
                <a16:creationId xmlns:a16="http://schemas.microsoft.com/office/drawing/2014/main" id="{E383DF1C-1873-7E95-1089-BCFDA62A5222}"/>
              </a:ext>
            </a:extLst>
          </p:cNvPr>
          <p:cNvSpPr/>
          <p:nvPr/>
        </p:nvSpPr>
        <p:spPr>
          <a:xfrm>
            <a:off x="7633328" y="333487"/>
            <a:ext cx="539680" cy="376517"/>
          </a:xfrm>
          <a:prstGeom prst="notched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59378764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933EAD4-A330-C326-9AC7-B8A93622500F}"/>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sharpenSoften amount="-54000"/>
                    </a14:imgEffect>
                    <a14:imgEffect>
                      <a14:brightnessContrast bright="5000" contrast="12000"/>
                    </a14:imgEffect>
                  </a14:imgLayer>
                </a14:imgProps>
              </a:ext>
            </a:extLst>
          </a:blip>
          <a:stretch>
            <a:fillRect/>
          </a:stretch>
        </p:blipFill>
        <p:spPr>
          <a:xfrm>
            <a:off x="-193638" y="11622"/>
            <a:ext cx="12192001" cy="6846378"/>
          </a:xfrm>
          <a:prstGeom prst="rect">
            <a:avLst/>
          </a:prstGeom>
        </p:spPr>
      </p:pic>
      <p:sp>
        <p:nvSpPr>
          <p:cNvPr id="16" name="TextBox 15">
            <a:extLst>
              <a:ext uri="{FF2B5EF4-FFF2-40B4-BE49-F238E27FC236}">
                <a16:creationId xmlns:a16="http://schemas.microsoft.com/office/drawing/2014/main" id="{BA1ED5B7-68F7-B4D6-46DE-F6684BFCE882}"/>
              </a:ext>
            </a:extLst>
          </p:cNvPr>
          <p:cNvSpPr txBox="1"/>
          <p:nvPr/>
        </p:nvSpPr>
        <p:spPr>
          <a:xfrm>
            <a:off x="3019312" y="1735841"/>
            <a:ext cx="3076687" cy="584775"/>
          </a:xfrm>
          <a:prstGeom prst="rect">
            <a:avLst/>
          </a:prstGeom>
          <a:noFill/>
        </p:spPr>
        <p:txBody>
          <a:bodyPr wrap="square" rtlCol="0">
            <a:spAutoFit/>
          </a:bodyPr>
          <a:lstStyle/>
          <a:p>
            <a:r>
              <a:rPr lang="en-US" sz="3200" dirty="0">
                <a:solidFill>
                  <a:schemeClr val="bg1"/>
                </a:solidFill>
              </a:rPr>
              <a:t>Frame works</a:t>
            </a:r>
            <a:endParaRPr lang="en-IN" sz="3200" dirty="0">
              <a:solidFill>
                <a:schemeClr val="bg1"/>
              </a:solidFill>
            </a:endParaRPr>
          </a:p>
        </p:txBody>
      </p:sp>
      <p:sp>
        <p:nvSpPr>
          <p:cNvPr id="17" name="TextBox 16">
            <a:extLst>
              <a:ext uri="{FF2B5EF4-FFF2-40B4-BE49-F238E27FC236}">
                <a16:creationId xmlns:a16="http://schemas.microsoft.com/office/drawing/2014/main" id="{7C8866C6-583B-BAC4-D851-5F7347547200}"/>
              </a:ext>
            </a:extLst>
          </p:cNvPr>
          <p:cNvSpPr txBox="1"/>
          <p:nvPr/>
        </p:nvSpPr>
        <p:spPr>
          <a:xfrm>
            <a:off x="7134112" y="1735840"/>
            <a:ext cx="3076687" cy="584775"/>
          </a:xfrm>
          <a:prstGeom prst="rect">
            <a:avLst/>
          </a:prstGeom>
          <a:noFill/>
        </p:spPr>
        <p:txBody>
          <a:bodyPr wrap="square" rtlCol="0">
            <a:spAutoFit/>
          </a:bodyPr>
          <a:lstStyle/>
          <a:p>
            <a:r>
              <a:rPr lang="en-US" sz="3200" dirty="0">
                <a:solidFill>
                  <a:schemeClr val="bg1"/>
                </a:solidFill>
              </a:rPr>
              <a:t>Languages</a:t>
            </a:r>
            <a:endParaRPr lang="en-IN" sz="3200" dirty="0">
              <a:solidFill>
                <a:schemeClr val="bg1"/>
              </a:solidFill>
            </a:endParaRPr>
          </a:p>
        </p:txBody>
      </p:sp>
      <p:sp>
        <p:nvSpPr>
          <p:cNvPr id="18" name="TextBox 17">
            <a:extLst>
              <a:ext uri="{FF2B5EF4-FFF2-40B4-BE49-F238E27FC236}">
                <a16:creationId xmlns:a16="http://schemas.microsoft.com/office/drawing/2014/main" id="{8E85AC17-E9E7-F1A4-7279-019F07128897}"/>
              </a:ext>
            </a:extLst>
          </p:cNvPr>
          <p:cNvSpPr txBox="1"/>
          <p:nvPr/>
        </p:nvSpPr>
        <p:spPr>
          <a:xfrm>
            <a:off x="3019311" y="2517289"/>
            <a:ext cx="3076687" cy="1815882"/>
          </a:xfrm>
          <a:prstGeom prst="rect">
            <a:avLst/>
          </a:prstGeom>
          <a:noFill/>
        </p:spPr>
        <p:txBody>
          <a:bodyPr wrap="square" rtlCol="0">
            <a:spAutoFit/>
          </a:bodyPr>
          <a:lstStyle/>
          <a:p>
            <a:pPr marL="457200" indent="-457200">
              <a:buFont typeface="Wingdings" panose="05000000000000000000" pitchFamily="2" charset="2"/>
              <a:buChar char="v"/>
            </a:pPr>
            <a:r>
              <a:rPr lang="en-US" sz="2800" dirty="0">
                <a:solidFill>
                  <a:schemeClr val="bg1"/>
                </a:solidFill>
              </a:rPr>
              <a:t>REACT JS</a:t>
            </a:r>
          </a:p>
          <a:p>
            <a:pPr marL="457200" indent="-457200">
              <a:buFont typeface="Wingdings" panose="05000000000000000000" pitchFamily="2" charset="2"/>
              <a:buChar char="v"/>
            </a:pPr>
            <a:r>
              <a:rPr lang="en-US" sz="2800" dirty="0">
                <a:solidFill>
                  <a:schemeClr val="bg1"/>
                </a:solidFill>
              </a:rPr>
              <a:t>BOOTSTRAP JS</a:t>
            </a:r>
          </a:p>
          <a:p>
            <a:pPr marL="457200" indent="-457200">
              <a:buFont typeface="Wingdings" panose="05000000000000000000" pitchFamily="2" charset="2"/>
              <a:buChar char="v"/>
            </a:pPr>
            <a:r>
              <a:rPr lang="en-US" sz="2800" dirty="0">
                <a:solidFill>
                  <a:schemeClr val="bg1"/>
                </a:solidFill>
              </a:rPr>
              <a:t>BOOTSTRAP</a:t>
            </a:r>
          </a:p>
          <a:p>
            <a:endParaRPr lang="en-US" sz="2800" dirty="0"/>
          </a:p>
        </p:txBody>
      </p:sp>
      <p:sp>
        <p:nvSpPr>
          <p:cNvPr id="20" name="TextBox 19">
            <a:extLst>
              <a:ext uri="{FF2B5EF4-FFF2-40B4-BE49-F238E27FC236}">
                <a16:creationId xmlns:a16="http://schemas.microsoft.com/office/drawing/2014/main" id="{A49EB317-97A3-AA7D-9E84-951397C399B9}"/>
              </a:ext>
            </a:extLst>
          </p:cNvPr>
          <p:cNvSpPr txBox="1"/>
          <p:nvPr/>
        </p:nvSpPr>
        <p:spPr>
          <a:xfrm>
            <a:off x="7134112" y="2342130"/>
            <a:ext cx="2108499" cy="2492990"/>
          </a:xfrm>
          <a:prstGeom prst="rect">
            <a:avLst/>
          </a:prstGeom>
          <a:noFill/>
        </p:spPr>
        <p:txBody>
          <a:bodyPr wrap="square" rtlCol="0">
            <a:spAutoFit/>
          </a:bodyPr>
          <a:lstStyle/>
          <a:p>
            <a:pPr marL="342900" indent="-342900">
              <a:buFont typeface="Wingdings" panose="05000000000000000000" pitchFamily="2" charset="2"/>
              <a:buChar char="v"/>
            </a:pPr>
            <a:r>
              <a:rPr lang="en-US" sz="2400" dirty="0">
                <a:solidFill>
                  <a:schemeClr val="bg1"/>
                </a:solidFill>
              </a:rPr>
              <a:t>HTTML</a:t>
            </a:r>
          </a:p>
          <a:p>
            <a:pPr marL="342900" indent="-342900">
              <a:buFont typeface="Wingdings" panose="05000000000000000000" pitchFamily="2" charset="2"/>
              <a:buChar char="v"/>
            </a:pPr>
            <a:r>
              <a:rPr lang="en-US" sz="2400" dirty="0">
                <a:solidFill>
                  <a:schemeClr val="bg1"/>
                </a:solidFill>
              </a:rPr>
              <a:t>CSS</a:t>
            </a:r>
          </a:p>
          <a:p>
            <a:pPr marL="342900" indent="-342900">
              <a:buFont typeface="Wingdings" panose="05000000000000000000" pitchFamily="2" charset="2"/>
              <a:buChar char="v"/>
            </a:pPr>
            <a:r>
              <a:rPr lang="en-US" sz="2400" dirty="0">
                <a:solidFill>
                  <a:schemeClr val="bg1"/>
                </a:solidFill>
              </a:rPr>
              <a:t>JAVASCRIPT</a:t>
            </a:r>
          </a:p>
          <a:p>
            <a:pPr marL="342900" indent="-342900">
              <a:buFont typeface="Wingdings" panose="05000000000000000000" pitchFamily="2" charset="2"/>
              <a:buChar char="v"/>
            </a:pPr>
            <a:r>
              <a:rPr lang="en-US" sz="2400" dirty="0">
                <a:solidFill>
                  <a:schemeClr val="bg1"/>
                </a:solidFill>
              </a:rPr>
              <a:t>JQUERY</a:t>
            </a:r>
          </a:p>
          <a:p>
            <a:endParaRPr lang="en-US" sz="2400" dirty="0"/>
          </a:p>
          <a:p>
            <a:endParaRPr lang="en-US" dirty="0"/>
          </a:p>
          <a:p>
            <a:endParaRPr lang="en-IN" dirty="0"/>
          </a:p>
        </p:txBody>
      </p:sp>
    </p:spTree>
    <p:extLst>
      <p:ext uri="{BB962C8B-B14F-4D97-AF65-F5344CB8AC3E}">
        <p14:creationId xmlns:p14="http://schemas.microsoft.com/office/powerpoint/2010/main" val="363034715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08F74159-B0A8-460D-6650-C2BC43B248B3}"/>
              </a:ext>
            </a:extLst>
          </p:cNvPr>
          <p:cNvSpPr txBox="1"/>
          <p:nvPr/>
        </p:nvSpPr>
        <p:spPr>
          <a:xfrm>
            <a:off x="9804746" y="82433"/>
            <a:ext cx="2084293" cy="646331"/>
          </a:xfrm>
          <a:prstGeom prst="rect">
            <a:avLst/>
          </a:prstGeom>
          <a:noFill/>
        </p:spPr>
        <p:txBody>
          <a:bodyPr wrap="square">
            <a:spAutoFit/>
          </a:bodyPr>
          <a:lstStyle/>
          <a:p>
            <a:r>
              <a:rPr lang="en-IN" sz="3600" dirty="0">
                <a:ln w="0"/>
                <a:effectLst>
                  <a:outerShdw blurRad="38100" dist="19050" dir="2700000" algn="tl" rotWithShape="0">
                    <a:schemeClr val="dk1">
                      <a:alpha val="40000"/>
                    </a:schemeClr>
                  </a:outerShdw>
                </a:effectLst>
              </a:rPr>
              <a:t>Features</a:t>
            </a:r>
          </a:p>
        </p:txBody>
      </p:sp>
      <p:sp>
        <p:nvSpPr>
          <p:cNvPr id="20" name="Arrow: Notched Right 19">
            <a:extLst>
              <a:ext uri="{FF2B5EF4-FFF2-40B4-BE49-F238E27FC236}">
                <a16:creationId xmlns:a16="http://schemas.microsoft.com/office/drawing/2014/main" id="{181E913F-2ACE-DD0C-C6CD-20164C09D08F}"/>
              </a:ext>
            </a:extLst>
          </p:cNvPr>
          <p:cNvSpPr/>
          <p:nvPr/>
        </p:nvSpPr>
        <p:spPr>
          <a:xfrm>
            <a:off x="9090252" y="217339"/>
            <a:ext cx="539680" cy="376517"/>
          </a:xfrm>
          <a:prstGeom prst="notchedRightArrow">
            <a:avLst>
              <a:gd name="adj1" fmla="val 50000"/>
              <a:gd name="adj2" fmla="val 50000"/>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n w="0"/>
              <a:solidFill>
                <a:schemeClr val="tx1"/>
              </a:solidFill>
              <a:effectLst>
                <a:outerShdw blurRad="38100" dist="19050" dir="2700000" algn="tl" rotWithShape="0">
                  <a:schemeClr val="dk1">
                    <a:alpha val="40000"/>
                  </a:schemeClr>
                </a:outerShdw>
              </a:effectLst>
            </a:endParaRPr>
          </a:p>
        </p:txBody>
      </p:sp>
      <p:pic>
        <p:nvPicPr>
          <p:cNvPr id="27" name="Picture 26">
            <a:extLst>
              <a:ext uri="{FF2B5EF4-FFF2-40B4-BE49-F238E27FC236}">
                <a16:creationId xmlns:a16="http://schemas.microsoft.com/office/drawing/2014/main" id="{E69BFEA0-4193-4733-7DAC-1099FEF27824}"/>
              </a:ext>
            </a:extLst>
          </p:cNvPr>
          <p:cNvPicPr>
            <a:picLocks noChangeAspect="1"/>
          </p:cNvPicPr>
          <p:nvPr/>
        </p:nvPicPr>
        <p:blipFill>
          <a:blip r:embed="rId3"/>
          <a:stretch>
            <a:fillRect/>
          </a:stretch>
        </p:blipFill>
        <p:spPr>
          <a:xfrm>
            <a:off x="7955603" y="605692"/>
            <a:ext cx="2519404" cy="1678111"/>
          </a:xfrm>
          <a:prstGeom prst="rect">
            <a:avLst/>
          </a:prstGeom>
        </p:spPr>
      </p:pic>
      <p:pic>
        <p:nvPicPr>
          <p:cNvPr id="29" name="Picture 28">
            <a:extLst>
              <a:ext uri="{FF2B5EF4-FFF2-40B4-BE49-F238E27FC236}">
                <a16:creationId xmlns:a16="http://schemas.microsoft.com/office/drawing/2014/main" id="{A2FF72A5-B1D0-DA25-376E-36FCC29AF59A}"/>
              </a:ext>
            </a:extLst>
          </p:cNvPr>
          <p:cNvPicPr>
            <a:picLocks noChangeAspect="1"/>
          </p:cNvPicPr>
          <p:nvPr/>
        </p:nvPicPr>
        <p:blipFill>
          <a:blip r:embed="rId4"/>
          <a:stretch>
            <a:fillRect/>
          </a:stretch>
        </p:blipFill>
        <p:spPr>
          <a:xfrm>
            <a:off x="1695069" y="3341209"/>
            <a:ext cx="2103115" cy="2103115"/>
          </a:xfrm>
          <a:prstGeom prst="rect">
            <a:avLst/>
          </a:prstGeom>
        </p:spPr>
      </p:pic>
      <p:pic>
        <p:nvPicPr>
          <p:cNvPr id="31" name="Picture 30">
            <a:extLst>
              <a:ext uri="{FF2B5EF4-FFF2-40B4-BE49-F238E27FC236}">
                <a16:creationId xmlns:a16="http://schemas.microsoft.com/office/drawing/2014/main" id="{3F0A5AC8-B231-5572-3E89-7472290AB529}"/>
              </a:ext>
            </a:extLst>
          </p:cNvPr>
          <p:cNvPicPr>
            <a:picLocks noChangeAspect="1"/>
          </p:cNvPicPr>
          <p:nvPr/>
        </p:nvPicPr>
        <p:blipFill>
          <a:blip r:embed="rId5"/>
          <a:stretch>
            <a:fillRect/>
          </a:stretch>
        </p:blipFill>
        <p:spPr>
          <a:xfrm>
            <a:off x="8939743" y="3549935"/>
            <a:ext cx="1535264" cy="1535264"/>
          </a:xfrm>
          <a:prstGeom prst="rect">
            <a:avLst/>
          </a:prstGeom>
        </p:spPr>
      </p:pic>
      <p:pic>
        <p:nvPicPr>
          <p:cNvPr id="33" name="Picture 32">
            <a:extLst>
              <a:ext uri="{FF2B5EF4-FFF2-40B4-BE49-F238E27FC236}">
                <a16:creationId xmlns:a16="http://schemas.microsoft.com/office/drawing/2014/main" id="{3D3C6F64-C85C-FACC-E1A1-FF67A8E90DE4}"/>
              </a:ext>
            </a:extLst>
          </p:cNvPr>
          <p:cNvPicPr>
            <a:picLocks noChangeAspect="1"/>
          </p:cNvPicPr>
          <p:nvPr/>
        </p:nvPicPr>
        <p:blipFill>
          <a:blip r:embed="rId6"/>
          <a:stretch>
            <a:fillRect/>
          </a:stretch>
        </p:blipFill>
        <p:spPr>
          <a:xfrm>
            <a:off x="1845407" y="593856"/>
            <a:ext cx="1672344" cy="1672344"/>
          </a:xfrm>
          <a:prstGeom prst="rect">
            <a:avLst/>
          </a:prstGeom>
        </p:spPr>
      </p:pic>
      <p:sp>
        <p:nvSpPr>
          <p:cNvPr id="34" name="TextBox 33">
            <a:extLst>
              <a:ext uri="{FF2B5EF4-FFF2-40B4-BE49-F238E27FC236}">
                <a16:creationId xmlns:a16="http://schemas.microsoft.com/office/drawing/2014/main" id="{117DDD86-D989-245C-F2B3-36B71C1610FF}"/>
              </a:ext>
            </a:extLst>
          </p:cNvPr>
          <p:cNvSpPr txBox="1"/>
          <p:nvPr/>
        </p:nvSpPr>
        <p:spPr>
          <a:xfrm>
            <a:off x="1845406" y="2135322"/>
            <a:ext cx="1672345" cy="369332"/>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IN" dirty="0"/>
              <a:t>Authentication:</a:t>
            </a:r>
          </a:p>
        </p:txBody>
      </p:sp>
      <p:sp>
        <p:nvSpPr>
          <p:cNvPr id="35" name="TextBox 34">
            <a:extLst>
              <a:ext uri="{FF2B5EF4-FFF2-40B4-BE49-F238E27FC236}">
                <a16:creationId xmlns:a16="http://schemas.microsoft.com/office/drawing/2014/main" id="{6EB19366-7A59-98D3-4EDB-FCE48808B088}"/>
              </a:ext>
            </a:extLst>
          </p:cNvPr>
          <p:cNvSpPr txBox="1"/>
          <p:nvPr/>
        </p:nvSpPr>
        <p:spPr>
          <a:xfrm>
            <a:off x="8477245" y="2076165"/>
            <a:ext cx="2256624" cy="369332"/>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IN" dirty="0"/>
              <a:t>Order Management</a:t>
            </a:r>
          </a:p>
        </p:txBody>
      </p:sp>
      <p:sp>
        <p:nvSpPr>
          <p:cNvPr id="36" name="TextBox 35">
            <a:extLst>
              <a:ext uri="{FF2B5EF4-FFF2-40B4-BE49-F238E27FC236}">
                <a16:creationId xmlns:a16="http://schemas.microsoft.com/office/drawing/2014/main" id="{F134ADEE-1AF3-C2A4-D8E5-4F172757CEE9}"/>
              </a:ext>
            </a:extLst>
          </p:cNvPr>
          <p:cNvSpPr txBox="1"/>
          <p:nvPr/>
        </p:nvSpPr>
        <p:spPr>
          <a:xfrm>
            <a:off x="1910454" y="5066416"/>
            <a:ext cx="1672344" cy="369332"/>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IN" dirty="0"/>
              <a:t>Shopping Cart:</a:t>
            </a:r>
          </a:p>
        </p:txBody>
      </p:sp>
      <p:sp>
        <p:nvSpPr>
          <p:cNvPr id="37" name="TextBox 36">
            <a:extLst>
              <a:ext uri="{FF2B5EF4-FFF2-40B4-BE49-F238E27FC236}">
                <a16:creationId xmlns:a16="http://schemas.microsoft.com/office/drawing/2014/main" id="{46182395-A8EF-4505-967D-796B9E14CAFE}"/>
              </a:ext>
            </a:extLst>
          </p:cNvPr>
          <p:cNvSpPr txBox="1"/>
          <p:nvPr/>
        </p:nvSpPr>
        <p:spPr>
          <a:xfrm>
            <a:off x="8527954" y="5066416"/>
            <a:ext cx="2519403" cy="369332"/>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r>
              <a:rPr lang="en-IN" dirty="0"/>
              <a:t>Payment Integration:</a:t>
            </a:r>
          </a:p>
        </p:txBody>
      </p:sp>
      <p:sp>
        <p:nvSpPr>
          <p:cNvPr id="38" name="TextBox 37">
            <a:extLst>
              <a:ext uri="{FF2B5EF4-FFF2-40B4-BE49-F238E27FC236}">
                <a16:creationId xmlns:a16="http://schemas.microsoft.com/office/drawing/2014/main" id="{A9DD4788-4F5E-CEE6-0FD5-0AEC05CAAB68}"/>
              </a:ext>
            </a:extLst>
          </p:cNvPr>
          <p:cNvSpPr txBox="1"/>
          <p:nvPr/>
        </p:nvSpPr>
        <p:spPr>
          <a:xfrm>
            <a:off x="570909" y="2514179"/>
            <a:ext cx="5270744" cy="1200329"/>
          </a:xfrm>
          <a:prstGeom prst="rect">
            <a:avLst/>
          </a:prstGeom>
          <a:noFill/>
          <a:effectLst>
            <a:outerShdw blurRad="50800" dist="38100" dir="8100000" algn="tr" rotWithShape="0">
              <a:prstClr val="black">
                <a:alpha val="40000"/>
              </a:prstClr>
            </a:outerShdw>
          </a:effectLst>
        </p:spPr>
        <p:txBody>
          <a:bodyPr wrap="square" rtlCol="0">
            <a:spAutoFit/>
          </a:bodyPr>
          <a:lstStyle/>
          <a:p>
            <a:pPr algn="just"/>
            <a:r>
              <a:rPr lang="en-US" dirty="0"/>
              <a:t>Authentication is the practice of verifying that someone is who they claim to be. When a customer is logging on to your ecommerce site, where they have their credit card information stored</a:t>
            </a:r>
            <a:endParaRPr lang="en-IN" dirty="0"/>
          </a:p>
        </p:txBody>
      </p:sp>
      <p:sp>
        <p:nvSpPr>
          <p:cNvPr id="39" name="TextBox 38">
            <a:extLst>
              <a:ext uri="{FF2B5EF4-FFF2-40B4-BE49-F238E27FC236}">
                <a16:creationId xmlns:a16="http://schemas.microsoft.com/office/drawing/2014/main" id="{0232DAA3-1FC6-C948-3373-179C1EB15D6B}"/>
              </a:ext>
            </a:extLst>
          </p:cNvPr>
          <p:cNvSpPr txBox="1"/>
          <p:nvPr/>
        </p:nvSpPr>
        <p:spPr>
          <a:xfrm>
            <a:off x="1076518" y="5550945"/>
            <a:ext cx="4259526" cy="923330"/>
          </a:xfrm>
          <a:prstGeom prst="rect">
            <a:avLst/>
          </a:prstGeom>
          <a:noFill/>
          <a:effectLst>
            <a:outerShdw blurRad="50800" dist="38100" dir="8100000" algn="tr" rotWithShape="0">
              <a:prstClr val="black">
                <a:alpha val="40000"/>
              </a:prstClr>
            </a:outerShdw>
          </a:effectLst>
        </p:spPr>
        <p:txBody>
          <a:bodyPr wrap="square" rtlCol="0">
            <a:spAutoFit/>
          </a:bodyPr>
          <a:lstStyle/>
          <a:p>
            <a:r>
              <a:rPr lang="en-US" dirty="0"/>
              <a:t>An ecommerce shopping cart is software that enables customers to make purchases on a website. </a:t>
            </a:r>
            <a:endParaRPr lang="en-IN" dirty="0"/>
          </a:p>
        </p:txBody>
      </p:sp>
      <p:sp>
        <p:nvSpPr>
          <p:cNvPr id="45" name="TextBox 44">
            <a:extLst>
              <a:ext uri="{FF2B5EF4-FFF2-40B4-BE49-F238E27FC236}">
                <a16:creationId xmlns:a16="http://schemas.microsoft.com/office/drawing/2014/main" id="{F487F21A-6008-867E-5531-1D435C29FD98}"/>
              </a:ext>
            </a:extLst>
          </p:cNvPr>
          <p:cNvSpPr txBox="1"/>
          <p:nvPr/>
        </p:nvSpPr>
        <p:spPr>
          <a:xfrm>
            <a:off x="7584142" y="5509303"/>
            <a:ext cx="4713688" cy="1200329"/>
          </a:xfrm>
          <a:prstGeom prst="rect">
            <a:avLst/>
          </a:prstGeom>
          <a:noFill/>
          <a:effectLst>
            <a:outerShdw blurRad="50800" dist="38100" dir="8100000" algn="tr" rotWithShape="0">
              <a:prstClr val="black">
                <a:alpha val="40000"/>
              </a:prstClr>
            </a:outerShdw>
          </a:effectLst>
        </p:spPr>
        <p:txBody>
          <a:bodyPr wrap="square" rtlCol="0">
            <a:spAutoFit/>
          </a:bodyPr>
          <a:lstStyle/>
          <a:p>
            <a:r>
              <a:rPr lang="en-US" dirty="0"/>
              <a:t>Ensuring the security of online transactions is paramount for eCommerce businesses. Customers need to trust that their payment information is protected.</a:t>
            </a:r>
            <a:endParaRPr lang="en-IN" dirty="0"/>
          </a:p>
        </p:txBody>
      </p:sp>
      <p:sp>
        <p:nvSpPr>
          <p:cNvPr id="46" name="TextBox 45">
            <a:extLst>
              <a:ext uri="{FF2B5EF4-FFF2-40B4-BE49-F238E27FC236}">
                <a16:creationId xmlns:a16="http://schemas.microsoft.com/office/drawing/2014/main" id="{DB371AF2-DABB-B3BF-94D2-EFF17838EAE6}"/>
              </a:ext>
            </a:extLst>
          </p:cNvPr>
          <p:cNvSpPr txBox="1"/>
          <p:nvPr/>
        </p:nvSpPr>
        <p:spPr>
          <a:xfrm>
            <a:off x="7383473" y="2457333"/>
            <a:ext cx="5115025" cy="1200329"/>
          </a:xfrm>
          <a:prstGeom prst="rect">
            <a:avLst/>
          </a:prstGeom>
          <a:noFill/>
          <a:effectLst>
            <a:outerShdw blurRad="50800" dist="38100" dir="8100000" algn="tr" rotWithShape="0">
              <a:prstClr val="black">
                <a:alpha val="40000"/>
              </a:prstClr>
            </a:outerShdw>
          </a:effectLst>
        </p:spPr>
        <p:txBody>
          <a:bodyPr wrap="square" rtlCol="0">
            <a:spAutoFit/>
          </a:bodyPr>
          <a:lstStyle/>
          <a:p>
            <a:r>
              <a:rPr lang="en-US" dirty="0"/>
              <a:t>Order management isn't just about processing sales; it's about creating a smooth journey from the moment a customer clicks 'buy' to the moment they receive their purchase.</a:t>
            </a:r>
            <a:endParaRPr lang="en-IN" dirty="0"/>
          </a:p>
        </p:txBody>
      </p:sp>
    </p:spTree>
    <p:extLst>
      <p:ext uri="{BB962C8B-B14F-4D97-AF65-F5344CB8AC3E}">
        <p14:creationId xmlns:p14="http://schemas.microsoft.com/office/powerpoint/2010/main" val="19261739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AF77335-80EC-0F03-DDA6-C7832AF86F2C}"/>
              </a:ext>
            </a:extLst>
          </p:cNvPr>
          <p:cNvSpPr txBox="1"/>
          <p:nvPr/>
        </p:nvSpPr>
        <p:spPr>
          <a:xfrm>
            <a:off x="6096000" y="546708"/>
            <a:ext cx="6734287" cy="584775"/>
          </a:xfrm>
          <a:prstGeom prst="rect">
            <a:avLst/>
          </a:prstGeom>
          <a:noFill/>
        </p:spPr>
        <p:txBody>
          <a:bodyPr wrap="square" rtlCol="0">
            <a:spAutoFit/>
          </a:bodyPr>
          <a:lstStyle/>
          <a:p>
            <a:r>
              <a:rPr lang="en-US" sz="3200" dirty="0"/>
              <a:t>Similar projects in the market</a:t>
            </a:r>
            <a:endParaRPr lang="en-IN" sz="3200" dirty="0"/>
          </a:p>
        </p:txBody>
      </p:sp>
      <p:sp>
        <p:nvSpPr>
          <p:cNvPr id="10" name="Arrow: Notched Right 9">
            <a:extLst>
              <a:ext uri="{FF2B5EF4-FFF2-40B4-BE49-F238E27FC236}">
                <a16:creationId xmlns:a16="http://schemas.microsoft.com/office/drawing/2014/main" id="{136CF177-50C1-1EA1-FE56-1EDF87A9A33D}"/>
              </a:ext>
            </a:extLst>
          </p:cNvPr>
          <p:cNvSpPr/>
          <p:nvPr/>
        </p:nvSpPr>
        <p:spPr>
          <a:xfrm>
            <a:off x="5271287" y="650836"/>
            <a:ext cx="539680" cy="376517"/>
          </a:xfrm>
          <a:prstGeom prst="notchedRightArrow">
            <a:avLst>
              <a:gd name="adj1" fmla="val 50000"/>
              <a:gd name="adj2" fmla="val 50000"/>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ln w="0"/>
              <a:solidFill>
                <a:schemeClr val="tx1"/>
              </a:solidFill>
              <a:effectLst>
                <a:outerShdw blurRad="38100" dist="19050" dir="2700000" algn="tl" rotWithShape="0">
                  <a:schemeClr val="dk1">
                    <a:alpha val="40000"/>
                  </a:schemeClr>
                </a:outerShdw>
              </a:effectLst>
            </a:endParaRPr>
          </a:p>
        </p:txBody>
      </p:sp>
      <p:pic>
        <p:nvPicPr>
          <p:cNvPr id="19" name="Picture 18">
            <a:extLst>
              <a:ext uri="{FF2B5EF4-FFF2-40B4-BE49-F238E27FC236}">
                <a16:creationId xmlns:a16="http://schemas.microsoft.com/office/drawing/2014/main" id="{E74554F6-BEBD-5A51-3065-A63478675D55}"/>
              </a:ext>
            </a:extLst>
          </p:cNvPr>
          <p:cNvPicPr>
            <a:picLocks noChangeAspect="1"/>
          </p:cNvPicPr>
          <p:nvPr/>
        </p:nvPicPr>
        <p:blipFill>
          <a:blip r:embed="rId2"/>
          <a:stretch>
            <a:fillRect/>
          </a:stretch>
        </p:blipFill>
        <p:spPr>
          <a:xfrm>
            <a:off x="952080" y="1512468"/>
            <a:ext cx="2040395" cy="1146818"/>
          </a:xfrm>
          <a:prstGeom prst="rect">
            <a:avLst/>
          </a:prstGeom>
        </p:spPr>
      </p:pic>
      <p:pic>
        <p:nvPicPr>
          <p:cNvPr id="23" name="Picture 22">
            <a:extLst>
              <a:ext uri="{FF2B5EF4-FFF2-40B4-BE49-F238E27FC236}">
                <a16:creationId xmlns:a16="http://schemas.microsoft.com/office/drawing/2014/main" id="{4939B990-84F4-8766-89B0-9640DCBA25D7}"/>
              </a:ext>
            </a:extLst>
          </p:cNvPr>
          <p:cNvPicPr>
            <a:picLocks noChangeAspect="1"/>
          </p:cNvPicPr>
          <p:nvPr/>
        </p:nvPicPr>
        <p:blipFill>
          <a:blip r:embed="rId3"/>
          <a:stretch>
            <a:fillRect/>
          </a:stretch>
        </p:blipFill>
        <p:spPr>
          <a:xfrm>
            <a:off x="3356486" y="3065929"/>
            <a:ext cx="2454481" cy="2454481"/>
          </a:xfrm>
          <a:prstGeom prst="rect">
            <a:avLst/>
          </a:prstGeom>
        </p:spPr>
      </p:pic>
      <p:sp>
        <p:nvSpPr>
          <p:cNvPr id="25" name="TextBox 24">
            <a:extLst>
              <a:ext uri="{FF2B5EF4-FFF2-40B4-BE49-F238E27FC236}">
                <a16:creationId xmlns:a16="http://schemas.microsoft.com/office/drawing/2014/main" id="{C942FF71-C564-73AA-6637-90CB07962E99}"/>
              </a:ext>
            </a:extLst>
          </p:cNvPr>
          <p:cNvSpPr txBox="1"/>
          <p:nvPr/>
        </p:nvSpPr>
        <p:spPr>
          <a:xfrm>
            <a:off x="174937" y="2642040"/>
            <a:ext cx="3902526" cy="1631216"/>
          </a:xfrm>
          <a:prstGeom prst="rect">
            <a:avLst/>
          </a:prstGeom>
          <a:noFill/>
        </p:spPr>
        <p:txBody>
          <a:bodyPr wrap="square" rtlCol="0">
            <a:spAutoFit/>
          </a:bodyPr>
          <a:lstStyle/>
          <a:p>
            <a:r>
              <a:rPr lang="en-US" sz="2000" dirty="0">
                <a:solidFill>
                  <a:srgbClr val="F318AF"/>
                </a:solidFill>
              </a:rPr>
              <a:t>Myntra offers a vast selection of clothing, footwear, accessories, and home decor items from various brands, catering to men, women, and children</a:t>
            </a:r>
            <a:endParaRPr lang="en-IN" sz="2000" dirty="0">
              <a:solidFill>
                <a:srgbClr val="F318AF"/>
              </a:solidFill>
            </a:endParaRPr>
          </a:p>
        </p:txBody>
      </p:sp>
      <p:sp>
        <p:nvSpPr>
          <p:cNvPr id="26" name="TextBox 25">
            <a:extLst>
              <a:ext uri="{FF2B5EF4-FFF2-40B4-BE49-F238E27FC236}">
                <a16:creationId xmlns:a16="http://schemas.microsoft.com/office/drawing/2014/main" id="{00925B34-590E-B1FA-9068-87E0F8DF97A3}"/>
              </a:ext>
            </a:extLst>
          </p:cNvPr>
          <p:cNvSpPr txBox="1"/>
          <p:nvPr/>
        </p:nvSpPr>
        <p:spPr>
          <a:xfrm>
            <a:off x="3560781" y="3065929"/>
            <a:ext cx="2250186" cy="2339766"/>
          </a:xfrm>
          <a:prstGeom prst="rect">
            <a:avLst/>
          </a:prstGeom>
          <a:noFill/>
        </p:spPr>
        <p:txBody>
          <a:bodyPr wrap="square" rtlCol="0">
            <a:spAutoFit/>
          </a:bodyPr>
          <a:lstStyle/>
          <a:p>
            <a:endParaRPr lang="en-IN" dirty="0"/>
          </a:p>
        </p:txBody>
      </p:sp>
      <p:sp>
        <p:nvSpPr>
          <p:cNvPr id="28" name="TextBox 27">
            <a:extLst>
              <a:ext uri="{FF2B5EF4-FFF2-40B4-BE49-F238E27FC236}">
                <a16:creationId xmlns:a16="http://schemas.microsoft.com/office/drawing/2014/main" id="{9B687727-2B50-952E-7B31-AAC717F510FC}"/>
              </a:ext>
            </a:extLst>
          </p:cNvPr>
          <p:cNvSpPr txBox="1"/>
          <p:nvPr/>
        </p:nvSpPr>
        <p:spPr>
          <a:xfrm>
            <a:off x="2890304" y="4872284"/>
            <a:ext cx="3591139" cy="1631216"/>
          </a:xfrm>
          <a:prstGeom prst="rect">
            <a:avLst/>
          </a:prstGeom>
          <a:noFill/>
        </p:spPr>
        <p:txBody>
          <a:bodyPr wrap="square" rtlCol="0">
            <a:spAutoFit/>
          </a:bodyPr>
          <a:lstStyle/>
          <a:p>
            <a:r>
              <a:rPr lang="en-US" sz="2000" dirty="0"/>
              <a:t>Amazon’s marketplace hosts millions of products across various categories, including electronics, fashion, home goods, books, and more.</a:t>
            </a:r>
            <a:endParaRPr lang="en-IN" sz="2000" dirty="0"/>
          </a:p>
        </p:txBody>
      </p:sp>
      <p:pic>
        <p:nvPicPr>
          <p:cNvPr id="30" name="Picture 29">
            <a:extLst>
              <a:ext uri="{FF2B5EF4-FFF2-40B4-BE49-F238E27FC236}">
                <a16:creationId xmlns:a16="http://schemas.microsoft.com/office/drawing/2014/main" id="{813E49C0-DA9B-86D6-060F-4CA80D30A57D}"/>
              </a:ext>
            </a:extLst>
          </p:cNvPr>
          <p:cNvPicPr>
            <a:picLocks noChangeAspect="1"/>
          </p:cNvPicPr>
          <p:nvPr/>
        </p:nvPicPr>
        <p:blipFill>
          <a:blip r:embed="rId4"/>
          <a:stretch>
            <a:fillRect/>
          </a:stretch>
        </p:blipFill>
        <p:spPr>
          <a:xfrm>
            <a:off x="6634826" y="3065929"/>
            <a:ext cx="5382237" cy="3588158"/>
          </a:xfrm>
          <a:prstGeom prst="rect">
            <a:avLst/>
          </a:prstGeom>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pic>
    </p:spTree>
    <p:extLst>
      <p:ext uri="{BB962C8B-B14F-4D97-AF65-F5344CB8AC3E}">
        <p14:creationId xmlns:p14="http://schemas.microsoft.com/office/powerpoint/2010/main" val="344679733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8471D0DF-1A91-8A9C-365E-5ABF95D4827E}"/>
              </a:ext>
            </a:extLst>
          </p:cNvPr>
          <p:cNvPicPr>
            <a:picLocks noChangeAspect="1"/>
          </p:cNvPicPr>
          <p:nvPr/>
        </p:nvPicPr>
        <p:blipFill>
          <a:blip r:embed="rId3"/>
          <a:stretch>
            <a:fillRect/>
          </a:stretch>
        </p:blipFill>
        <p:spPr>
          <a:xfrm>
            <a:off x="2158701" y="258183"/>
            <a:ext cx="6996057" cy="5247043"/>
          </a:xfrm>
          <a:prstGeom prst="rect">
            <a:avLst/>
          </a:prstGeom>
        </p:spPr>
      </p:pic>
    </p:spTree>
    <p:extLst>
      <p:ext uri="{BB962C8B-B14F-4D97-AF65-F5344CB8AC3E}">
        <p14:creationId xmlns:p14="http://schemas.microsoft.com/office/powerpoint/2010/main" val="2452352329"/>
      </p:ext>
    </p:extLst>
  </p:cSld>
  <p:clrMapOvr>
    <a:masterClrMapping/>
  </p:clrMapOvr>
  <p:transition spd="slow">
    <p:comb/>
  </p:transition>
</p:sld>
</file>

<file path=ppt/theme/theme1.xml><?xml version="1.0" encoding="utf-8"?>
<a:theme xmlns:a="http://schemas.openxmlformats.org/drawingml/2006/main" name="JuxtaposeVTI">
  <a:themeElements>
    <a:clrScheme name="Juxtapose">
      <a:dk1>
        <a:sysClr val="windowText" lastClr="000000"/>
      </a:dk1>
      <a:lt1>
        <a:sysClr val="window" lastClr="FFFFFF"/>
      </a:lt1>
      <a:dk2>
        <a:srgbClr val="3F3F3F"/>
      </a:dk2>
      <a:lt2>
        <a:srgbClr val="F8F7F5"/>
      </a:lt2>
      <a:accent1>
        <a:srgbClr val="F99700"/>
      </a:accent1>
      <a:accent2>
        <a:srgbClr val="00BAC7"/>
      </a:accent2>
      <a:accent3>
        <a:srgbClr val="FF5C21"/>
      </a:accent3>
      <a:accent4>
        <a:srgbClr val="6F7EFD"/>
      </a:accent4>
      <a:accent5>
        <a:srgbClr val="ACACAC"/>
      </a:accent5>
      <a:accent6>
        <a:srgbClr val="737373"/>
      </a:accent6>
      <a:hlink>
        <a:srgbClr val="0099FF"/>
      </a:hlink>
      <a:folHlink>
        <a:srgbClr val="868686"/>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251B918-0091-4E96-9E28-42B87D9557A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A0EFE35-5C2D-4EEC-93CA-7B3D4088735C}">
  <ds:schemaRefs>
    <ds:schemaRef ds:uri="http://schemas.microsoft.com/sharepoint/v3/contenttype/forms"/>
  </ds:schemaRefs>
</ds:datastoreItem>
</file>

<file path=customXml/itemProps3.xml><?xml version="1.0" encoding="utf-8"?>
<ds:datastoreItem xmlns:ds="http://schemas.openxmlformats.org/officeDocument/2006/customXml" ds:itemID="{33878E47-D7B4-44CA-8507-24783F79A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Fracture design</Template>
  <TotalTime>224</TotalTime>
  <Words>249</Words>
  <Application>Microsoft Office PowerPoint</Application>
  <PresentationFormat>Widescreen</PresentationFormat>
  <Paragraphs>30</Paragraphs>
  <Slides>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Franklin Gothic Demi Cond</vt:lpstr>
      <vt:lpstr>Franklin Gothic Medium</vt:lpstr>
      <vt:lpstr>Wingdings</vt:lpstr>
      <vt:lpstr>JuxtaposeVTI</vt:lpstr>
      <vt:lpstr>E shopper  </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 shopper</dc:title>
  <dc:creator>Jagdish Kumar</dc:creator>
  <cp:lastModifiedBy>Jagdish Kumar</cp:lastModifiedBy>
  <cp:revision>3</cp:revision>
  <dcterms:created xsi:type="dcterms:W3CDTF">2024-05-20T04:53:23Z</dcterms:created>
  <dcterms:modified xsi:type="dcterms:W3CDTF">2024-05-30T03:10:54Z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